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HDPW3620CNPK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2D 60 Series 3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PRO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No Frost Air Surround, Invertorový kompresor, LED, displej, My Zone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406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289/117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0,482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176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ST </a:t>
            </a:r>
            <a:r>
              <a:rPr lang="cs-CZ" altLang="cs-CZ" sz="800" dirty="0" smtClean="0">
                <a:latin typeface="Arial" charset="0"/>
              </a:rPr>
              <a:t>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</a:t>
            </a:r>
            <a:r>
              <a:rPr lang="cs-CZ" altLang="cs-CZ" sz="800" b="1" dirty="0" smtClean="0">
                <a:latin typeface="Arial" charset="0"/>
              </a:rPr>
              <a:t>chod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Air Surround Total </a:t>
            </a:r>
            <a:r>
              <a:rPr lang="cs-CZ" altLang="cs-CZ" sz="800" b="1" dirty="0">
                <a:latin typeface="Arial" charset="0"/>
              </a:rPr>
              <a:t>No Frost – beznámrazová technologie </a:t>
            </a:r>
            <a:r>
              <a:rPr lang="cs-CZ" altLang="cs-CZ" sz="800" b="1" dirty="0" smtClean="0">
                <a:latin typeface="Arial" charset="0"/>
              </a:rPr>
              <a:t>mrazení s rovnoměrnou distribucí chladného vzduchu proudící v horizontálních kruzích. Šetrné zachování až 99 %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My </a:t>
            </a:r>
            <a:r>
              <a:rPr lang="cs-CZ" altLang="cs-CZ" sz="800" b="1" dirty="0" smtClean="0">
                <a:latin typeface="Arial" charset="0"/>
              </a:rPr>
              <a:t>Zone – zásuvka se samostatnou regulací teploty od 0 do +5 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Demo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4</a:t>
            </a:r>
            <a:r>
              <a:rPr lang="cs-CZ" altLang="cs-CZ" sz="800" dirty="0" smtClean="0">
                <a:latin typeface="Arial" charset="0"/>
              </a:rPr>
              <a:t> </a:t>
            </a:r>
            <a:r>
              <a:rPr lang="cs-CZ" altLang="cs-CZ" sz="800" dirty="0" smtClean="0">
                <a:latin typeface="Arial" charset="0"/>
              </a:rPr>
              <a:t>+1  skleněné </a:t>
            </a:r>
            <a:r>
              <a:rPr lang="cs-CZ" altLang="cs-CZ" sz="800" dirty="0" smtClean="0">
                <a:latin typeface="Arial" charset="0"/>
              </a:rPr>
              <a:t>police, 6 </a:t>
            </a:r>
            <a:r>
              <a:rPr lang="cs-CZ" altLang="cs-CZ" sz="800" dirty="0" smtClean="0">
                <a:latin typeface="Arial" charset="0"/>
              </a:rPr>
              <a:t>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dveřích, </a:t>
            </a:r>
            <a:r>
              <a:rPr lang="cs-CZ" altLang="cs-CZ" sz="800" b="1" dirty="0" smtClean="0">
                <a:latin typeface="Arial" charset="0"/>
              </a:rPr>
              <a:t>Zásuvka </a:t>
            </a:r>
            <a:r>
              <a:rPr lang="cs-CZ" altLang="cs-CZ" sz="800" b="1" dirty="0" smtClean="0">
                <a:latin typeface="Arial" charset="0"/>
              </a:rPr>
              <a:t>My Zone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transparentní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</a:t>
            </a:r>
            <a:r>
              <a:rPr lang="cs-CZ" altLang="cs-CZ" sz="800" b="1" dirty="0" smtClean="0">
                <a:latin typeface="Arial" charset="0"/>
              </a:rPr>
              <a:t>LED / </a:t>
            </a:r>
            <a:r>
              <a:rPr lang="cs-CZ" altLang="cs-CZ" sz="800" dirty="0" smtClean="0">
                <a:latin typeface="Arial" charset="0"/>
              </a:rPr>
              <a:t>Integrované madlo / 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34005796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6901018090974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Stříbrný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2080 x 664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103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844824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1916904"/>
            <a:ext cx="143944" cy="648000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4737682" y="1819249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2817212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3452727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89" y="3308791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2660719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53628" y="1796623"/>
            <a:ext cx="720000" cy="71999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8" y="4235583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7621" y="3956863"/>
            <a:ext cx="89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a 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14" y="1084912"/>
            <a:ext cx="648000" cy="6523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7" t="1701" r="16957" b="2750"/>
          <a:stretch/>
        </p:blipFill>
        <p:spPr>
          <a:xfrm>
            <a:off x="6951318" y="2579731"/>
            <a:ext cx="1205014" cy="249218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5" t="5900" r="30475" b="3801"/>
          <a:stretch/>
        </p:blipFill>
        <p:spPr>
          <a:xfrm>
            <a:off x="5772576" y="1331980"/>
            <a:ext cx="1125664" cy="372334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88424" y="962917"/>
            <a:ext cx="706388" cy="6926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354" y="1759567"/>
            <a:ext cx="873159" cy="17463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09af93a-bc92-4cce-8ba3-c8fdbed82e22"/>
    <ds:schemaRef ds:uri="http://purl.org/dc/elements/1.1/"/>
    <ds:schemaRef ds:uri="http://schemas.microsoft.com/office/2006/metadata/properties"/>
    <ds:schemaRef ds:uri="http://schemas.microsoft.com/office/infopath/2007/PartnerControl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85</Words>
  <Application>Microsoft Office PowerPoint</Application>
  <PresentationFormat>Předvádění na obrazovce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274</cp:revision>
  <cp:lastPrinted>2016-05-31T13:00:02Z</cp:lastPrinted>
  <dcterms:created xsi:type="dcterms:W3CDTF">2015-07-16T11:02:07Z</dcterms:created>
  <dcterms:modified xsi:type="dcterms:W3CDTF">2024-04-24T14:10:54Z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