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CDPH 2L1047W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</a:t>
            </a:r>
            <a:r>
              <a:rPr lang="cs-CZ" altLang="cs-CZ" sz="1400" dirty="0" smtClean="0">
                <a:latin typeface="Arial" charset="0"/>
              </a:rPr>
              <a:t>stojící myčka nádobí šíře 45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LED kontrolky, 5 programů, 10 sad, 9 l,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47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dB(A), Express mytí, 2 koše,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elektronická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regenerace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E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</a:t>
            </a:r>
            <a:r>
              <a:rPr lang="cs-CZ" altLang="cs-CZ" sz="800" dirty="0" smtClean="0">
                <a:latin typeface="Arial" charset="0"/>
              </a:rPr>
              <a:t>10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(kWh) 	</a:t>
            </a:r>
            <a:r>
              <a:rPr lang="cs-CZ" altLang="cs-CZ" sz="800" dirty="0" smtClean="0">
                <a:latin typeface="Arial" charset="0"/>
              </a:rPr>
              <a:t>0,75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(kWh)	</a:t>
            </a:r>
            <a:r>
              <a:rPr lang="cs-CZ" altLang="cs-CZ" sz="800" dirty="0" smtClean="0">
                <a:latin typeface="Arial" charset="0"/>
              </a:rPr>
              <a:t>75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(l) 	</a:t>
            </a:r>
            <a:r>
              <a:rPr lang="cs-CZ" altLang="cs-CZ" sz="800" dirty="0" smtClean="0">
                <a:latin typeface="Arial" charset="0"/>
              </a:rPr>
              <a:t>9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(h:min)		</a:t>
            </a:r>
            <a:r>
              <a:rPr lang="cs-CZ" altLang="cs-CZ" sz="800" dirty="0" smtClean="0">
                <a:latin typeface="Arial" charset="0"/>
              </a:rPr>
              <a:t>4:58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47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5</a:t>
            </a:r>
            <a:r>
              <a:rPr lang="cs-CZ" altLang="cs-CZ" sz="800" dirty="0" smtClean="0">
                <a:latin typeface="Arial" charset="0"/>
              </a:rPr>
              <a:t> programů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Eco </a:t>
            </a:r>
            <a:r>
              <a:rPr lang="cs-CZ" altLang="cs-CZ" sz="800" dirty="0" smtClean="0">
                <a:latin typeface="Arial" charset="0"/>
              </a:rPr>
              <a:t>50°C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Univerzální 60°C, Intenzivní 70°C, Předmytí 45°C,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Zoom 32 </a:t>
            </a:r>
            <a:r>
              <a:rPr lang="cs-CZ" altLang="cs-CZ" sz="800" b="1" dirty="0">
                <a:latin typeface="Arial" charset="0"/>
              </a:rPr>
              <a:t>min </a:t>
            </a:r>
            <a:r>
              <a:rPr lang="cs-CZ" altLang="cs-CZ" sz="800" b="1" dirty="0" smtClean="0">
                <a:latin typeface="Arial" charset="0"/>
              </a:rPr>
              <a:t>45°C </a:t>
            </a:r>
            <a:r>
              <a:rPr lang="cs-CZ" altLang="cs-CZ" sz="800" b="1" dirty="0">
                <a:latin typeface="Arial" charset="0"/>
              </a:rPr>
              <a:t>– rychlé </a:t>
            </a:r>
            <a:r>
              <a:rPr lang="cs-CZ" altLang="cs-CZ" sz="800" b="1" dirty="0" smtClean="0">
                <a:latin typeface="Arial" charset="0"/>
              </a:rPr>
              <a:t>mytí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Teploty mytí 45 – 70°C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Odložený start </a:t>
            </a:r>
            <a:r>
              <a:rPr lang="cs-CZ" altLang="cs-CZ" sz="800" dirty="0" smtClean="0">
                <a:latin typeface="Arial" charset="0"/>
              </a:rPr>
              <a:t>3, 6, 9 hod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Express </a:t>
            </a:r>
            <a:r>
              <a:rPr lang="cs-CZ" altLang="cs-CZ" sz="800" b="1" dirty="0">
                <a:latin typeface="Arial" charset="0"/>
              </a:rPr>
              <a:t>mytí </a:t>
            </a:r>
            <a:r>
              <a:rPr lang="cs-CZ" altLang="cs-CZ" sz="800" b="1" dirty="0" smtClean="0">
                <a:latin typeface="Arial" charset="0"/>
              </a:rPr>
              <a:t>– úspora </a:t>
            </a:r>
            <a:r>
              <a:rPr lang="cs-CZ" altLang="cs-CZ" sz="800" b="1" dirty="0">
                <a:latin typeface="Arial" charset="0"/>
              </a:rPr>
              <a:t>25% času a </a:t>
            </a:r>
            <a:r>
              <a:rPr lang="cs-CZ" altLang="cs-CZ" sz="800" b="1" dirty="0" smtClean="0">
                <a:latin typeface="Arial" charset="0"/>
              </a:rPr>
              <a:t>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Tlačítko pro vynulování nedostatku soli a leštidla</a:t>
            </a: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Ukazatel nedostatku leštidla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Ukazatel fáze cyklu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Dětská pojistka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Zvukový signál ukončení programu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Uložení posledního cyklu do paměti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LED kontrolky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Materiál vany nerez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Tříúrovňový filtr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Skryté </a:t>
            </a:r>
            <a:r>
              <a:rPr lang="cs-CZ" altLang="cs-CZ" sz="800" dirty="0">
                <a:latin typeface="Arial" charset="0"/>
              </a:rPr>
              <a:t>topné </a:t>
            </a:r>
            <a:r>
              <a:rPr lang="cs-CZ" altLang="cs-CZ" sz="800" dirty="0" smtClean="0">
                <a:latin typeface="Arial" charset="0"/>
              </a:rPr>
              <a:t>těleso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Elektronická regenerace změkčovače vody – nižší spotřeba soli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2 koše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Polohování horního koše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Sklopitelné držáky na talíře ve spodním koši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Sklopitelné držáky šálků v horním koši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Ochrana proti přetečení Antioverflow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123267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programů mytí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191699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205229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Express mytí úspora 25%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96055" y="5041693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 smtClean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32002568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6925777800681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Provedení 		Bílá</a:t>
            </a:r>
          </a:p>
          <a:p>
            <a:pPr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450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610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38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485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620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Hmotnost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41,93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860032" y="270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60031" y="2772217"/>
            <a:ext cx="72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Rychlý program mytí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min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8" t="-4470" r="-11942" b="-12291"/>
          <a:stretch/>
        </p:blipFill>
        <p:spPr>
          <a:xfrm>
            <a:off x="4067944" y="1052736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7" t="1" r="-1636" b="-7455"/>
          <a:stretch/>
        </p:blipFill>
        <p:spPr>
          <a:xfrm>
            <a:off x="4067944" y="1915772"/>
            <a:ext cx="720000" cy="72122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1" name="TextovéPole 40"/>
          <p:cNvSpPr txBox="1"/>
          <p:nvPr/>
        </p:nvSpPr>
        <p:spPr>
          <a:xfrm>
            <a:off x="6139471" y="2245623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45 cm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01088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3" name="Ovál 42"/>
          <p:cNvSpPr/>
          <p:nvPr/>
        </p:nvSpPr>
        <p:spPr>
          <a:xfrm>
            <a:off x="4860032" y="350108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860032" y="361556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Odložený start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6, 9  hod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4283968" y="1124744"/>
            <a:ext cx="288032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46" name="Přímá spojnice se šipkou 45"/>
          <p:cNvCxnSpPr/>
          <p:nvPr/>
        </p:nvCxnSpPr>
        <p:spPr>
          <a:xfrm>
            <a:off x="6264055" y="2173615"/>
            <a:ext cx="5040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935" y="1476297"/>
            <a:ext cx="576000" cy="576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001967" y="1692257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8" name="Immagin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9BC3A8FC-E24A-4974-9C2D-2AC305D9A9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892" l="0" r="100000">
                        <a14:foregroundMark x1="23739" y1="42169" x2="23739" y2="42169"/>
                        <a14:foregroundMark x1="7257" y1="59940" x2="7257" y2="59940"/>
                        <a14:foregroundMark x1="80197" y1="27108" x2="80197" y2="27108"/>
                        <a14:foregroundMark x1="88807" y1="26506" x2="88807" y2="26506"/>
                        <a14:foregroundMark x1="95941" y1="27108" x2="95941" y2="27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211" r="24001" b="-8470"/>
          <a:stretch/>
        </p:blipFill>
        <p:spPr>
          <a:xfrm>
            <a:off x="4075562" y="2879293"/>
            <a:ext cx="779732" cy="360000"/>
          </a:xfrm>
          <a:prstGeom prst="rect">
            <a:avLst/>
          </a:prstGeom>
        </p:spPr>
      </p:pic>
      <p:pic>
        <p:nvPicPr>
          <p:cNvPr id="55" name="Immagine 11">
            <a:extLst>
              <a:ext uri="{FF2B5EF4-FFF2-40B4-BE49-F238E27FC236}">
                <a16:creationId xmlns:a16="http://schemas.microsoft.com/office/drawing/2014/main" xmlns="" id="{8970BCDB-80BF-4D97-9D05-A17B9076D4D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959" y="898293"/>
            <a:ext cx="1491329" cy="4030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85" y="1371431"/>
            <a:ext cx="720000" cy="720000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2019/2017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7" t="3800" r="9067" b="2751"/>
          <a:stretch/>
        </p:blipFill>
        <p:spPr>
          <a:xfrm>
            <a:off x="5885598" y="2632483"/>
            <a:ext cx="1260913" cy="23379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249916" y="778396"/>
            <a:ext cx="706388" cy="69269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85" y="2081115"/>
            <a:ext cx="1462472" cy="29249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72</Words>
  <Application>Microsoft Office PowerPoint</Application>
  <PresentationFormat>Předvádění na obrazovce (4:3)</PresentationFormat>
  <Paragraphs>63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155</cp:revision>
  <cp:lastPrinted>2016-05-05T10:40:20Z</cp:lastPrinted>
  <dcterms:created xsi:type="dcterms:W3CDTF">2015-07-16T11:02:07Z</dcterms:created>
  <dcterms:modified xsi:type="dcterms:W3CDTF">2023-07-17T08:14:10Z</dcterms:modified>
</cp:coreProperties>
</file>