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ál 47">
            <a:extLst>
              <a:ext uri="{FF2B5EF4-FFF2-40B4-BE49-F238E27FC236}">
                <a16:creationId xmlns:a16="http://schemas.microsoft.com/office/drawing/2014/main" id="{9D7E6169-1325-43C6-B254-FC4A190D2DA1}"/>
              </a:ext>
            </a:extLst>
          </p:cNvPr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FCNE825XPP WIFI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</a:t>
            </a:r>
            <a:r>
              <a:rPr lang="cs-CZ" altLang="cs-CZ" sz="1400" dirty="0" err="1">
                <a:latin typeface="Arial" charset="0"/>
              </a:rPr>
              <a:t>Essenza</a:t>
            </a:r>
            <a:r>
              <a:rPr lang="cs-CZ" altLang="cs-CZ" sz="1400" dirty="0">
                <a:latin typeface="Arial" charset="0"/>
              </a:rPr>
              <a:t> Smart </a:t>
            </a:r>
            <a:r>
              <a:rPr lang="cs-CZ" altLang="cs-CZ" sz="1400" dirty="0" err="1">
                <a:latin typeface="Arial" charset="0"/>
              </a:rPr>
              <a:t>Fi</a:t>
            </a:r>
            <a:endParaRPr lang="cs-CZ" altLang="cs-CZ" sz="1400" dirty="0">
              <a:latin typeface="Arial" charset="0"/>
            </a:endParaRPr>
          </a:p>
          <a:p>
            <a:pPr marL="0"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70 l, Wi-Fi + Bluetooth připojení, pravý horký vzduch, dotykový displej se zamačkávacími knoflíky, Soft Close, nerezové drátěné pojezdy, teleskopické výsuvy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0,68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2200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programů 7 + 2x Wi-Fi + světlo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Pravý horký vzduch – pečení ve více úrovních najednou</a:t>
            </a:r>
            <a:r>
              <a:rPr lang="cs-CZ" altLang="cs-CZ" sz="800" dirty="0">
                <a:latin typeface="Arial" charset="0"/>
              </a:rPr>
              <a:t>, Statický, Gril, Cooklight, Rozmrazování,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Spodní ohřev + ventilátor, Pizza, Wi-Fi On, Wi-Fi Reset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– Wi-Fi + Bluetooth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a možnost ovládání na dálku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Elektronická minutka s odloženým startem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Dotykový displej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Tangenciální ochlazování trouby a dvířek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Teleskopické výsuvy (1x)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– pomalé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Aquactiva – čištění párou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(50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80195" y="184494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08187" y="198895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80195" y="263702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80195" y="270903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Close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Pomalé dovírání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80195" y="3429117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08187" y="359461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trouby a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80195" y="4221205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08187" y="429321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Pravý horký vzduch – kruhové topné těleso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80195" y="501329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80195" y="5250803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33703322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</a:t>
            </a:r>
            <a:r>
              <a:rPr lang="cs-CZ" sz="800" dirty="0">
                <a:solidFill>
                  <a:prstClr val="black"/>
                </a:solidFill>
                <a:latin typeface="Arial" charset="0"/>
              </a:rPr>
              <a:t>8059019037158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 		Nerez + 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>
                <a:latin typeface="Arial" panose="020B0604020202020204" pitchFamily="34" charset="0"/>
              </a:rPr>
              <a:t>28,3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>
                <a:latin typeface="Arial" panose="020B0604020202020204" pitchFamily="34" charset="0"/>
              </a:rPr>
              <a:t>30,7</a:t>
            </a:r>
            <a:endParaRPr lang="cs-CZ" altLang="cs-CZ" sz="80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7" y="5013293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7" y="263702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1667" r="-3667"/>
          <a:stretch/>
        </p:blipFill>
        <p:spPr>
          <a:xfrm>
            <a:off x="4088107" y="3429117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7" name="Picture 2" descr="Výsledek obrázku pro teleskopické pojezd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8" t="-979" r="706" b="-4522"/>
          <a:stretch/>
        </p:blipFill>
        <p:spPr bwMode="auto">
          <a:xfrm>
            <a:off x="4088187" y="1844941"/>
            <a:ext cx="720000" cy="7200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7" y="4221205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6" y="1764698"/>
            <a:ext cx="800285" cy="800285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05BFBA2B-CDF6-492B-9FDD-67445AF069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4284" y="1196679"/>
            <a:ext cx="1701889" cy="5243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223BDC7-CA28-4AA3-B540-839E821A40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1" y="2623987"/>
            <a:ext cx="1052987" cy="21054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73C0D0-F341-4985-BBB5-2F3115A3C7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800" r="4679" b="3800"/>
          <a:stretch/>
        </p:blipFill>
        <p:spPr>
          <a:xfrm>
            <a:off x="5828768" y="2648928"/>
            <a:ext cx="2055600" cy="2055600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213BFB3E-D48B-453C-B841-071EE9F691D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8301" r="15536" b="16907"/>
          <a:stretch/>
        </p:blipFill>
        <p:spPr>
          <a:xfrm>
            <a:off x="4159187" y="1124027"/>
            <a:ext cx="616431" cy="596986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5B412F4B-012D-4DCD-976A-79402A5812B0}"/>
              </a:ext>
            </a:extLst>
          </p:cNvPr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díky připojení přes Wi-Fi 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298</Words>
  <Application>Microsoft Office PowerPoint</Application>
  <PresentationFormat>Předvádění na obrazovce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Barbora Gissübelová</cp:lastModifiedBy>
  <cp:revision>124</cp:revision>
  <cp:lastPrinted>2016-05-05T10:40:20Z</cp:lastPrinted>
  <dcterms:created xsi:type="dcterms:W3CDTF">2015-07-16T11:02:07Z</dcterms:created>
  <dcterms:modified xsi:type="dcterms:W3CDTF">2022-02-02T11:01:42Z</dcterms:modified>
</cp:coreProperties>
</file>