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CCG1S 518EX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Volně </a:t>
            </a:r>
            <a:r>
              <a:rPr lang="cs-CZ" altLang="cs-CZ" sz="1400" dirty="0" smtClean="0">
                <a:latin typeface="Arial" charset="0"/>
              </a:rPr>
              <a:t>stojící kombinovaná chladnička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Statické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chlazení, mechanické ovládání, LED osvětlení, Crisper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908720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2019/2016)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Celkový čistý objem (l)		</a:t>
            </a:r>
            <a:r>
              <a:rPr lang="cs-CZ" altLang="cs-CZ" sz="800" dirty="0" smtClean="0">
                <a:latin typeface="Arial" charset="0"/>
              </a:rPr>
              <a:t>252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Čistý objem chladničky/ mrazáku (l)		</a:t>
            </a:r>
            <a:r>
              <a:rPr lang="cs-CZ" altLang="cs-CZ" sz="800" dirty="0" smtClean="0">
                <a:latin typeface="Arial" charset="0"/>
              </a:rPr>
              <a:t>188/64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za den (kWh/24 hod)		</a:t>
            </a:r>
            <a:r>
              <a:rPr lang="cs-CZ" altLang="cs-CZ" sz="800" dirty="0" smtClean="0">
                <a:latin typeface="Arial" charset="0"/>
              </a:rPr>
              <a:t>0,556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Roční spotřeba energie (kWh/rok)		</a:t>
            </a:r>
            <a:r>
              <a:rPr lang="cs-CZ" altLang="cs-CZ" sz="800" dirty="0" smtClean="0">
                <a:latin typeface="Arial" charset="0"/>
              </a:rPr>
              <a:t>203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Mrazicí výkon (kg/24 hod)		</a:t>
            </a:r>
            <a:r>
              <a:rPr lang="cs-CZ" altLang="cs-CZ" sz="800" dirty="0" smtClean="0">
                <a:latin typeface="Arial" charset="0"/>
              </a:rPr>
              <a:t>3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Doba skladování při výpadku proudu (hod)	</a:t>
            </a:r>
            <a:r>
              <a:rPr lang="cs-CZ" altLang="cs-CZ" sz="800" dirty="0" smtClean="0">
                <a:latin typeface="Arial" charset="0"/>
              </a:rPr>
              <a:t>10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pW)	</a:t>
            </a:r>
            <a:r>
              <a:rPr lang="cs-CZ" altLang="cs-CZ" sz="800" dirty="0" smtClean="0">
                <a:latin typeface="Arial" charset="0"/>
              </a:rPr>
              <a:t>41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</a:t>
            </a:r>
            <a:r>
              <a:rPr lang="cs-CZ" altLang="cs-CZ" sz="800" dirty="0" smtClean="0">
                <a:latin typeface="Arial" charset="0"/>
              </a:rPr>
              <a:t>C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Klimatická třída			N </a:t>
            </a:r>
            <a:r>
              <a:rPr lang="cs-CZ" altLang="cs-CZ" sz="800" dirty="0" smtClean="0">
                <a:latin typeface="Arial" charset="0"/>
              </a:rPr>
              <a:t> 16</a:t>
            </a:r>
            <a:r>
              <a:rPr lang="cs-CZ" altLang="cs-CZ" sz="800" dirty="0">
                <a:latin typeface="Arial" charset="0"/>
              </a:rPr>
              <a:t>°- </a:t>
            </a:r>
            <a:r>
              <a:rPr lang="cs-CZ" altLang="cs-CZ" sz="800" dirty="0" smtClean="0">
                <a:latin typeface="Arial" charset="0"/>
              </a:rPr>
              <a:t>32°C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Hvězdičkové označení 		</a:t>
            </a:r>
            <a:r>
              <a:rPr lang="cs-CZ" altLang="cs-CZ" sz="800" dirty="0" smtClean="0">
                <a:latin typeface="Arial" charset="0"/>
              </a:rPr>
              <a:t>****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energetické účinnosti světla		G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Vlastnosti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Statické </a:t>
            </a:r>
            <a:r>
              <a:rPr lang="cs-CZ" altLang="cs-CZ" sz="800" dirty="0" smtClean="0">
                <a:latin typeface="Arial" charset="0"/>
              </a:rPr>
              <a:t>chlazení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Mechanické </a:t>
            </a:r>
            <a:r>
              <a:rPr lang="cs-CZ" altLang="cs-CZ" sz="800" dirty="0" smtClean="0">
                <a:latin typeface="Arial" charset="0"/>
              </a:rPr>
              <a:t>ovládání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Nastavení termostatu 1 – 7 (</a:t>
            </a:r>
            <a:r>
              <a:rPr lang="cs-CZ" altLang="cs-CZ" sz="800" b="1" dirty="0" smtClean="0">
                <a:latin typeface="Arial" charset="0"/>
              </a:rPr>
              <a:t>úroveň 7 Fast Freeze – rychlé mrazení)</a:t>
            </a: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Automatické odmrazování chladničky, manuální mrazáku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b="1" dirty="0" smtClean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Chladnička</a:t>
            </a:r>
            <a:endParaRPr lang="cs-CZ" altLang="cs-CZ" sz="800" b="1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3</a:t>
            </a:r>
            <a:r>
              <a:rPr lang="cs-CZ" altLang="cs-CZ" sz="800" dirty="0" smtClean="0">
                <a:latin typeface="Arial" charset="0"/>
              </a:rPr>
              <a:t> </a:t>
            </a:r>
            <a:r>
              <a:rPr lang="cs-CZ" altLang="cs-CZ" sz="800" dirty="0" smtClean="0">
                <a:latin typeface="Arial" charset="0"/>
              </a:rPr>
              <a:t>+ 1 </a:t>
            </a:r>
            <a:r>
              <a:rPr lang="cs-CZ" altLang="cs-CZ" sz="800" dirty="0">
                <a:latin typeface="Arial" charset="0"/>
              </a:rPr>
              <a:t>nastavitelné skleněné police </a:t>
            </a:r>
            <a:r>
              <a:rPr lang="cs-CZ" altLang="cs-CZ" sz="800" dirty="0" smtClean="0">
                <a:latin typeface="Arial" charset="0"/>
              </a:rPr>
              <a:t>s bílým rámečkem</a:t>
            </a:r>
            <a:endParaRPr lang="cs-CZ" altLang="cs-CZ" sz="800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4 </a:t>
            </a:r>
            <a:r>
              <a:rPr lang="cs-CZ" altLang="cs-CZ" sz="800" dirty="0" smtClean="0">
                <a:latin typeface="Arial" charset="0"/>
              </a:rPr>
              <a:t>přihrádky </a:t>
            </a:r>
            <a:r>
              <a:rPr lang="cs-CZ" altLang="cs-CZ" sz="800" dirty="0">
                <a:latin typeface="Arial" charset="0"/>
              </a:rPr>
              <a:t>ve dveřích chladničky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Crisper - zásuvka na ovoce a </a:t>
            </a:r>
            <a:r>
              <a:rPr lang="cs-CZ" altLang="cs-CZ" sz="800" dirty="0" smtClean="0">
                <a:latin typeface="Arial" charset="0"/>
              </a:rPr>
              <a:t>zeleninu 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Mrazák</a:t>
            </a:r>
            <a:endParaRPr lang="cs-CZ" altLang="cs-CZ" sz="800" b="1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3</a:t>
            </a:r>
            <a:r>
              <a:rPr lang="cs-CZ" altLang="cs-CZ" sz="800" dirty="0" smtClean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plastové </a:t>
            </a:r>
            <a:r>
              <a:rPr lang="cs-CZ" altLang="cs-CZ" sz="800" dirty="0" smtClean="0">
                <a:latin typeface="Arial" charset="0"/>
              </a:rPr>
              <a:t>zásuvky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 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Osvětlení </a:t>
            </a:r>
            <a:r>
              <a:rPr lang="cs-CZ" altLang="cs-CZ" sz="800" b="1" dirty="0" smtClean="0">
                <a:latin typeface="Arial" charset="0"/>
              </a:rPr>
              <a:t>LED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Integrované </a:t>
            </a:r>
            <a:r>
              <a:rPr lang="cs-CZ" altLang="cs-CZ" sz="800" dirty="0">
                <a:latin typeface="Arial" charset="0"/>
              </a:rPr>
              <a:t>madlo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Výměnný </a:t>
            </a:r>
            <a:r>
              <a:rPr lang="cs-CZ" altLang="cs-CZ" sz="800" dirty="0">
                <a:latin typeface="Arial" charset="0"/>
              </a:rPr>
              <a:t>závěs dveří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2 nastavitelné </a:t>
            </a:r>
            <a:r>
              <a:rPr lang="cs-CZ" altLang="cs-CZ" sz="800" dirty="0" smtClean="0">
                <a:latin typeface="Arial" charset="0"/>
              </a:rPr>
              <a:t>nožičky</a:t>
            </a:r>
            <a:endParaRPr lang="cs-CZ" altLang="cs-CZ" sz="800" b="1" dirty="0" smtClean="0">
              <a:solidFill>
                <a:srgbClr val="C0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36" name="Ovál 35"/>
          <p:cNvSpPr/>
          <p:nvPr/>
        </p:nvSpPr>
        <p:spPr>
          <a:xfrm>
            <a:off x="4860032" y="177289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788024" y="1988840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Osvětlení LED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24129" y="5085184"/>
            <a:ext cx="30243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34005399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8059019067810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		Nerez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1794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545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545</a:t>
            </a:r>
            <a:endParaRPr lang="cs-CZ" altLang="cs-CZ" sz="8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Čistá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45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1841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580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592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54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Ovál 23"/>
          <p:cNvSpPr/>
          <p:nvPr/>
        </p:nvSpPr>
        <p:spPr>
          <a:xfrm>
            <a:off x="4860032" y="256490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860032" y="263691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Zásuvka  na zeleninu Crisper </a:t>
            </a:r>
          </a:p>
        </p:txBody>
      </p:sp>
      <p:sp>
        <p:nvSpPr>
          <p:cNvPr id="49" name="Ovál 48"/>
          <p:cNvSpPr/>
          <p:nvPr/>
        </p:nvSpPr>
        <p:spPr>
          <a:xfrm>
            <a:off x="4860032" y="98072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4859951" y="1146230"/>
            <a:ext cx="712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Statické chlazení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429000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3" name="Obrázek 4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00" t="-11333" r="-13334" b="-14999"/>
          <a:stretch/>
        </p:blipFill>
        <p:spPr>
          <a:xfrm>
            <a:off x="4067944" y="2564904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8" name="Ovál 47"/>
          <p:cNvSpPr/>
          <p:nvPr/>
        </p:nvSpPr>
        <p:spPr>
          <a:xfrm>
            <a:off x="4860032" y="342900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4860032" y="3594502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Výměnný závěs dveří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42" name="Obrázek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868" y="872752"/>
            <a:ext cx="648000" cy="648000"/>
          </a:xfrm>
          <a:prstGeom prst="rect">
            <a:avLst/>
          </a:prstGeom>
        </p:spPr>
      </p:pic>
      <p:sp>
        <p:nvSpPr>
          <p:cNvPr id="47" name="Obdélník 46"/>
          <p:cNvSpPr/>
          <p:nvPr/>
        </p:nvSpPr>
        <p:spPr>
          <a:xfrm>
            <a:off x="5806860" y="944760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</a:t>
            </a:r>
            <a:endParaRPr lang="cs-CZ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72816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Ovál 1"/>
          <p:cNvSpPr/>
          <p:nvPr/>
        </p:nvSpPr>
        <p:spPr>
          <a:xfrm>
            <a:off x="4067944" y="980728"/>
            <a:ext cx="720000" cy="720000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139952" y="1196752"/>
            <a:ext cx="5950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STATIC</a:t>
            </a:r>
            <a:endParaRPr lang="cs-CZ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xmlns="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2019/2016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3" t="6951" r="29863" b="5900"/>
          <a:stretch/>
        </p:blipFill>
        <p:spPr>
          <a:xfrm>
            <a:off x="5724129" y="1555783"/>
            <a:ext cx="999795" cy="259321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0" t="4851" r="16814" b="4851"/>
          <a:stretch/>
        </p:blipFill>
        <p:spPr>
          <a:xfrm>
            <a:off x="6813504" y="3124405"/>
            <a:ext cx="1032960" cy="174185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8361397" y="562372"/>
            <a:ext cx="706388" cy="69269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531239"/>
            <a:ext cx="1136350" cy="2272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42</Words>
  <Application>Microsoft Office PowerPoint</Application>
  <PresentationFormat>Předvádění na obrazovce (4:3)</PresentationFormat>
  <Paragraphs>53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182</cp:revision>
  <cp:lastPrinted>2016-05-31T13:00:02Z</cp:lastPrinted>
  <dcterms:created xsi:type="dcterms:W3CDTF">2015-07-16T11:02:07Z</dcterms:created>
  <dcterms:modified xsi:type="dcterms:W3CDTF">2023-03-27T16:23:49Z</dcterms:modified>
</cp:coreProperties>
</file>