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42725"/>
            <a:ext cx="878497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CO 4104TWM/1-S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plněná automatická pračka Smart Pro Inverter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Wifi + Bluetooth, 9 rychlých programů do 1 hod, displej češtině, invertorový motor, Quick&amp;Clean,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A-10 %</a:t>
            </a:r>
            <a:endParaRPr lang="cs-CZ" altLang="cs-CZ" sz="1400" b="1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908720"/>
            <a:ext cx="3995936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</a:t>
            </a:r>
            <a:r>
              <a:rPr lang="cs-CZ" altLang="cs-CZ" sz="800" dirty="0" smtClean="0">
                <a:latin typeface="Arial" charset="0"/>
              </a:rPr>
              <a:t>účinnosti dle EU </a:t>
            </a:r>
            <a:r>
              <a:rPr lang="cs-CZ" altLang="cs-CZ" sz="800" dirty="0">
                <a:latin typeface="Arial" charset="0"/>
              </a:rPr>
              <a:t>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Marketingové označení en.  </a:t>
            </a:r>
            <a:r>
              <a:rPr lang="cs-CZ" altLang="cs-CZ" sz="800" b="1" dirty="0">
                <a:latin typeface="Arial" charset="0"/>
              </a:rPr>
              <a:t>ú</a:t>
            </a:r>
            <a:r>
              <a:rPr lang="cs-CZ" altLang="cs-CZ" sz="800" b="1" dirty="0" smtClean="0">
                <a:latin typeface="Arial" charset="0"/>
              </a:rPr>
              <a:t>činnosti: o 10 % úspornější než třída 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(kg)		</a:t>
            </a:r>
            <a:r>
              <a:rPr lang="cs-CZ" altLang="cs-CZ" sz="800" dirty="0" smtClean="0">
                <a:latin typeface="Arial" charset="0"/>
              </a:rPr>
              <a:t>10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0,513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3:59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Vedení 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9 rychlých programů do 1 </a:t>
            </a:r>
            <a:r>
              <a:rPr lang="cs-CZ" altLang="cs-CZ" sz="800" b="1" dirty="0" smtClean="0">
                <a:latin typeface="Arial" charset="0"/>
              </a:rPr>
              <a:t>hodiny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Energetická </a:t>
            </a:r>
            <a:r>
              <a:rPr lang="cs-CZ" altLang="cs-CZ" sz="800" b="1" dirty="0" smtClean="0">
                <a:latin typeface="Arial" charset="0"/>
              </a:rPr>
              <a:t>spotřeba </a:t>
            </a:r>
            <a:r>
              <a:rPr lang="cs-CZ" altLang="cs-CZ" sz="800" b="1" dirty="0" smtClean="0">
                <a:latin typeface="Arial" charset="0"/>
              </a:rPr>
              <a:t>je o 10 % nižší než ve třídě A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16 programů základních + 40 </a:t>
            </a:r>
            <a:r>
              <a:rPr lang="cs-CZ" altLang="cs-CZ" sz="800" dirty="0" smtClean="0">
                <a:latin typeface="Arial" charset="0"/>
              </a:rPr>
              <a:t>programů Wifi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Bavlna, Eco </a:t>
            </a:r>
            <a:r>
              <a:rPr lang="cs-CZ" altLang="cs-CZ" sz="800" dirty="0">
                <a:latin typeface="Arial" charset="0"/>
              </a:rPr>
              <a:t>40 – 60°C, </a:t>
            </a:r>
            <a:r>
              <a:rPr lang="cs-CZ" altLang="cs-CZ" sz="800" dirty="0" smtClean="0">
                <a:latin typeface="Arial" charset="0"/>
              </a:rPr>
              <a:t>Džíny, </a:t>
            </a:r>
            <a:r>
              <a:rPr lang="cs-CZ" altLang="cs-CZ" sz="800" dirty="0">
                <a:latin typeface="Arial" charset="0"/>
              </a:rPr>
              <a:t>Vlna/ruční praní, </a:t>
            </a:r>
            <a:r>
              <a:rPr lang="cs-CZ" altLang="cs-CZ" sz="800" dirty="0" smtClean="0">
                <a:latin typeface="Arial" charset="0"/>
              </a:rPr>
              <a:t>Syntetika a barevné, </a:t>
            </a:r>
            <a:r>
              <a:rPr lang="cs-CZ" altLang="cs-CZ" sz="800" dirty="0">
                <a:latin typeface="Arial" charset="0"/>
              </a:rPr>
              <a:t>Máchání, Odčerpání + Odstřeďování, </a:t>
            </a:r>
            <a:r>
              <a:rPr lang="cs-CZ" altLang="cs-CZ" sz="800" b="1" dirty="0">
                <a:latin typeface="Arial" charset="0"/>
              </a:rPr>
              <a:t>Rychlý jemný 59 min</a:t>
            </a:r>
            <a:r>
              <a:rPr lang="cs-CZ" altLang="cs-CZ" sz="800" b="1" dirty="0" smtClean="0">
                <a:latin typeface="Arial" charset="0"/>
              </a:rPr>
              <a:t>, Rychlý Sport Plus 39 min, Rychlý </a:t>
            </a:r>
            <a:r>
              <a:rPr lang="cs-CZ" altLang="cs-CZ" sz="800" b="1" dirty="0">
                <a:latin typeface="Arial" charset="0"/>
              </a:rPr>
              <a:t>hygienický </a:t>
            </a:r>
            <a:r>
              <a:rPr lang="cs-CZ" altLang="cs-CZ" sz="800" b="1" dirty="0" smtClean="0">
                <a:latin typeface="Arial" charset="0"/>
              </a:rPr>
              <a:t>59 </a:t>
            </a:r>
            <a:r>
              <a:rPr lang="cs-CZ" altLang="cs-CZ" sz="800" b="1" dirty="0">
                <a:latin typeface="Arial" charset="0"/>
              </a:rPr>
              <a:t>min, </a:t>
            </a: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>
                <a:latin typeface="Arial" charset="0"/>
              </a:rPr>
              <a:t>pro malé náplně 14, 30, 44 min, Rychlé smíšené a barevné 20° 59 min, Rychlá perfektní bavlna 59 min, Rychlý speciální 49 min, </a:t>
            </a:r>
            <a:r>
              <a:rPr lang="cs-CZ" altLang="cs-CZ" sz="800" dirty="0" smtClean="0">
                <a:latin typeface="Arial" charset="0"/>
              </a:rPr>
              <a:t>Wifi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Rychlý/Nastavení míry znečištění (3), Extra máchání, </a:t>
            </a:r>
            <a:r>
              <a:rPr lang="cs-CZ" altLang="cs-CZ" sz="800" dirty="0" smtClean="0">
                <a:latin typeface="Arial" charset="0"/>
              </a:rPr>
              <a:t>Předpírka, Hygienický, Snadné žehlení, Odložený </a:t>
            </a:r>
            <a:r>
              <a:rPr lang="cs-CZ" altLang="cs-CZ" sz="800" dirty="0">
                <a:latin typeface="Arial" charset="0"/>
              </a:rPr>
              <a:t>start až 24 hod, Nastavení teploty praní, Nastavení otáček odstřeďování,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dveří; Ochrana proti úniku vody Antioverflow a proti přepěnění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4 </a:t>
            </a:r>
            <a:r>
              <a:rPr lang="cs-CZ" altLang="cs-CZ" sz="800" dirty="0">
                <a:latin typeface="Arial" charset="0"/>
              </a:rPr>
              <a:t>místný digitální displej v </a:t>
            </a:r>
            <a:r>
              <a:rPr lang="cs-CZ" altLang="cs-CZ" sz="800" dirty="0" smtClean="0">
                <a:latin typeface="Arial" charset="0"/>
              </a:rPr>
              <a:t>češtině a slovenštině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Invertorový motor – tichý chod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Active Motion System - Čisticí účinek je zesílen zvýšením rychlosti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otáčení bubnu na více úrovních během praní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Materiál bubnu Nerez/ vany Silitech, Objem bubnu </a:t>
            </a:r>
            <a:r>
              <a:rPr lang="cs-CZ" altLang="cs-CZ" sz="800" dirty="0" smtClean="0">
                <a:latin typeface="Arial" charset="0"/>
              </a:rPr>
              <a:t>62 </a:t>
            </a:r>
            <a:r>
              <a:rPr lang="cs-CZ" altLang="cs-CZ" sz="800" dirty="0">
                <a:latin typeface="Arial" charset="0"/>
              </a:rPr>
              <a:t>l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Buben Shiatsu – masážní body na povrchu pro šetrnou péči o tkaniny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Šířka dvířek 35 cm; Úhel otevírání dvířek 180°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2283" t="9563" r="76286" b="46539"/>
          <a:stretch/>
        </p:blipFill>
        <p:spPr>
          <a:xfrm>
            <a:off x="4068024" y="1844824"/>
            <a:ext cx="720000" cy="720000"/>
          </a:xfrm>
          <a:prstGeom prst="flowChartConnector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7497" y="275583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hodiny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19888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Stahování více než 40 cyklů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35730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 - 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424421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44479" y="43161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804285" y="5066195"/>
            <a:ext cx="3212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31018680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8059019040363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580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105273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49" name="Immagine 4">
            <a:extLst>
              <a:ext uri="{FF2B5EF4-FFF2-40B4-BE49-F238E27FC236}">
                <a16:creationId xmlns:a16="http://schemas.microsoft.com/office/drawing/2014/main" xmlns="" id="{8FEC3CAD-FE03-456A-9135-E15186145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934" y="965273"/>
            <a:ext cx="1494701" cy="343503"/>
          </a:xfrm>
          <a:prstGeom prst="rect">
            <a:avLst/>
          </a:prstGeom>
        </p:spPr>
      </p:pic>
      <p:sp>
        <p:nvSpPr>
          <p:cNvPr id="4" name="Pětiúhelník 3"/>
          <p:cNvSpPr/>
          <p:nvPr/>
        </p:nvSpPr>
        <p:spPr>
          <a:xfrm>
            <a:off x="5753934" y="1772816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A-10 %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7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0" y="3421340"/>
            <a:ext cx="756000" cy="756000"/>
          </a:xfrm>
          <a:prstGeom prst="flowChartConnector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69" y="4221088"/>
            <a:ext cx="756000" cy="756000"/>
          </a:xfrm>
          <a:prstGeom prst="flowChartConnector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6951" r="18500" b="8001"/>
          <a:stretch/>
        </p:blipFill>
        <p:spPr>
          <a:xfrm>
            <a:off x="5721675" y="2344225"/>
            <a:ext cx="1779193" cy="240191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45032" y="720686"/>
            <a:ext cx="706388" cy="69269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68" y="1864065"/>
            <a:ext cx="1445552" cy="2891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07" y="5004052"/>
            <a:ext cx="756000" cy="756000"/>
          </a:xfrm>
          <a:prstGeom prst="flowChartConnector">
            <a:avLst/>
          </a:prstGeom>
        </p:spPr>
      </p:pic>
      <p:sp>
        <p:nvSpPr>
          <p:cNvPr id="50" name="Ovál 49"/>
          <p:cNvSpPr/>
          <p:nvPr/>
        </p:nvSpPr>
        <p:spPr>
          <a:xfrm>
            <a:off x="4847563" y="503346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55028" y="515238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27322"/>
            <a:ext cx="756000" cy="756000"/>
          </a:xfrm>
          <a:prstGeom prst="flowChartConnector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665187" y="1484784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 10 %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88</Words>
  <Application>Microsoft Office PowerPoint</Application>
  <PresentationFormat>Předvádění na obrazovce (4:3)</PresentationFormat>
  <Paragraphs>68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103</cp:revision>
  <cp:lastPrinted>2016-05-05T10:40:20Z</cp:lastPrinted>
  <dcterms:created xsi:type="dcterms:W3CDTF">2015-07-16T11:02:07Z</dcterms:created>
  <dcterms:modified xsi:type="dcterms:W3CDTF">2023-06-27T08:59:32Z</dcterms:modified>
</cp:coreProperties>
</file>