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82" d="100"/>
          <a:sy n="82" d="100"/>
        </p:scale>
        <p:origin x="19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25.07.2024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25.07.2024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25.07.2024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25.07.2024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25.07.2024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H38FMWID627N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Mikrovlnná trouba ID </a:t>
            </a:r>
            <a:r>
              <a:rPr lang="cs-CZ" altLang="cs-CZ" sz="1400" dirty="0" err="1">
                <a:latin typeface="Arial" charset="0"/>
              </a:rPr>
              <a:t>Series</a:t>
            </a:r>
            <a:r>
              <a:rPr lang="cs-CZ" altLang="cs-CZ" sz="1400" dirty="0">
                <a:latin typeface="Arial" charset="0"/>
              </a:rPr>
              <a:t> 6 s grilem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Objem 25 l, gril, průměr otočného talíře 315 mm, dotykové ovládání + otočné kolečko, Halogenové osvětlení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95138" y="980728"/>
            <a:ext cx="3946438" cy="510966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Kapacita (l) 			25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Průměr otočného skleněného talíře (mm)	315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Příkon</a:t>
            </a:r>
            <a:r>
              <a:rPr lang="cs-CZ" altLang="cs-CZ" sz="800" dirty="0">
                <a:latin typeface="Arial" charset="0"/>
                <a:cs typeface="+mn-cs"/>
              </a:rPr>
              <a:t> grilu (W)			1</a:t>
            </a:r>
            <a:r>
              <a:rPr lang="cs-CZ" altLang="cs-CZ" sz="800" dirty="0">
                <a:latin typeface="Arial" charset="0"/>
              </a:rPr>
              <a:t>0</a:t>
            </a:r>
            <a:r>
              <a:rPr lang="cs-CZ" altLang="cs-CZ" sz="800" dirty="0">
                <a:latin typeface="Arial" charset="0"/>
                <a:cs typeface="+mn-cs"/>
              </a:rPr>
              <a:t>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Příkon mikrovlnného ohřevu (W)		140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Výkon mikrovlnného ohřevu (W)		900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Jištění (A)			10 (</a:t>
            </a:r>
            <a:r>
              <a:rPr lang="pl-PL" altLang="cs-CZ" sz="800" dirty="0">
                <a:latin typeface="Arial" charset="0"/>
              </a:rPr>
              <a:t>6,3 A při 1450 W)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Programy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cs-CZ" altLang="cs-CZ" sz="800" u="sng" dirty="0">
                <a:latin typeface="Arial" charset="0"/>
              </a:rPr>
              <a:t>Rozmrazování dle času / dle hmotnosti </a:t>
            </a:r>
            <a:r>
              <a:rPr lang="cs-CZ" altLang="cs-CZ" sz="800" dirty="0">
                <a:latin typeface="Arial" charset="0"/>
              </a:rPr>
              <a:t>(100 až 2 000 gramů)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cs-CZ" altLang="cs-CZ" sz="800" u="sng" dirty="0">
                <a:latin typeface="Arial" charset="0"/>
              </a:rPr>
              <a:t>Mikrovlnné vaření (ohřev)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3.     </a:t>
            </a:r>
            <a:r>
              <a:rPr lang="cs-CZ" altLang="cs-CZ" sz="800" u="sng" dirty="0">
                <a:latin typeface="Arial" charset="0"/>
              </a:rPr>
              <a:t>Gril </a:t>
            </a:r>
            <a:r>
              <a:rPr lang="cs-CZ" altLang="cs-CZ" sz="800" dirty="0">
                <a:latin typeface="Arial" charset="0"/>
              </a:rPr>
              <a:t>= 1 000 W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4.     </a:t>
            </a:r>
            <a:r>
              <a:rPr lang="cs-CZ" altLang="cs-CZ" sz="800" u="sng" dirty="0">
                <a:latin typeface="Arial" charset="0"/>
              </a:rPr>
              <a:t>Kombinované vaření - Mikrovlna &amp; Gril</a:t>
            </a:r>
          </a:p>
          <a:p>
            <a:pPr marL="228600" indent="-228600">
              <a:spcBef>
                <a:spcPct val="0"/>
              </a:spcBef>
              <a:buAutoNum type="arabicPeriod" startAt="5"/>
            </a:pPr>
            <a:r>
              <a:rPr lang="cs-CZ" altLang="cs-CZ" sz="800" u="sng" dirty="0">
                <a:latin typeface="Arial" charset="0"/>
              </a:rPr>
              <a:t>8 Automatických programů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        A1 – Pizza, A2 –Maso, A3 – Zelenina, A4 – Těstoviny, A5 – Brambory,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        A6 – Ryby, A7 – Nápoje, A8 – Popcorn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5 úrovní výkonu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Dotykové ovládání včetně otevírání dvířek, </a:t>
            </a:r>
            <a:r>
              <a:rPr lang="cs-CZ" altLang="cs-CZ" sz="800" dirty="0">
                <a:latin typeface="Arial" charset="0"/>
              </a:rPr>
              <a:t>Otočné kolečko, </a:t>
            </a:r>
            <a:r>
              <a:rPr lang="cs-CZ" altLang="cs-CZ" sz="800" dirty="0">
                <a:latin typeface="Arial" charset="0"/>
                <a:cs typeface="+mn-cs"/>
              </a:rPr>
              <a:t>bíle podsvícený displej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Elektronická minutka se zvukovou signalizací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Digitální hodiny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Funkce Rychlý ohřev (+30“)</a:t>
            </a:r>
            <a:endParaRPr lang="cs-CZ" altLang="cs-CZ" sz="800" b="1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Halogenové osvětlení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Nerezový interiér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Otevírání vlevo - dotekem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Bezpečnost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Dětský zámek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u="sng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indent="0">
              <a:buNone/>
            </a:pPr>
            <a:r>
              <a:rPr lang="cs-CZ" sz="800" b="1" u="sng" dirty="0">
                <a:latin typeface="Arial" charset="0"/>
              </a:rPr>
              <a:t>Příslušenství</a:t>
            </a:r>
          </a:p>
          <a:p>
            <a:pPr marL="0" indent="0">
              <a:buNone/>
            </a:pPr>
            <a:r>
              <a:rPr lang="cs-CZ" sz="800" dirty="0">
                <a:latin typeface="Arial" charset="0"/>
              </a:rPr>
              <a:t>1x grilovací mřížka</a:t>
            </a:r>
          </a:p>
          <a:p>
            <a:pPr marL="0" indent="0">
              <a:buNone/>
            </a:pPr>
            <a:r>
              <a:rPr lang="cs-CZ" sz="800" dirty="0">
                <a:latin typeface="Arial" charset="0"/>
              </a:rPr>
              <a:t>1x skleněný talíř</a:t>
            </a: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38900778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EAN		8059019089621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Černé sklo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382 × 594 × 388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18,2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446 × 654 × 451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22,6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706323" y="2079001"/>
            <a:ext cx="9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Recepty a další tipy k vaření v aplikaci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FCFA0DF-3B6B-48B3-A01F-075AB4935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326" y="1168365"/>
            <a:ext cx="693605" cy="616305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30556B0D-81CF-4DD3-9363-2B8DB99E127F}"/>
              </a:ext>
            </a:extLst>
          </p:cNvPr>
          <p:cNvSpPr txBox="1"/>
          <p:nvPr/>
        </p:nvSpPr>
        <p:spPr>
          <a:xfrm>
            <a:off x="4673009" y="1264707"/>
            <a:ext cx="99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Dotykové ovládání + otočné kolečko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CEA5797F-B78D-4F2C-921D-0D65E327F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308" y="1936185"/>
            <a:ext cx="730873" cy="6921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B5A1972-A6E8-38E7-7EA1-C7EA25E0D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070" y="1030922"/>
            <a:ext cx="2642409" cy="171520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0D11EB1-49AC-1ADE-06B6-7D1C67C94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2110" y="2798583"/>
            <a:ext cx="2704878" cy="15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1747CF-528E-4FB1-8821-D297DBD7BA7C}">
  <ds:schemaRefs>
    <ds:schemaRef ds:uri="http://schemas.microsoft.com/office/2006/metadata/properties"/>
    <ds:schemaRef ds:uri="b4af0723-3826-4aee-ba08-906e8dce3040"/>
    <ds:schemaRef ds:uri="http://schemas.microsoft.com/office/infopath/2007/PartnerControls"/>
    <ds:schemaRef ds:uri="http://purl.org/dc/terms/"/>
    <ds:schemaRef ds:uri="http://schemas.microsoft.com/office/2006/documentManagement/types"/>
    <ds:schemaRef ds:uri="a09af93a-bc92-4cce-8ba3-c8fdbed82e22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2462</TotalTime>
  <Words>285</Words>
  <Application>Microsoft Office PowerPoint</Application>
  <PresentationFormat>Předvádění na obrazovce (4:3)</PresentationFormat>
  <Paragraphs>50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312</cp:revision>
  <cp:lastPrinted>2021-09-06T11:35:00Z</cp:lastPrinted>
  <dcterms:created xsi:type="dcterms:W3CDTF">2015-07-16T11:02:07Z</dcterms:created>
  <dcterms:modified xsi:type="dcterms:W3CDTF">2024-07-25T07:46:53Z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