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-1114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HFR3718DNMM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chladnička French Door 70 cm –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FD 70 Series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Frost, 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My Zone, ABT, LED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908720"/>
            <a:ext cx="397877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262/140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0,630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230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9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</a:t>
            </a:r>
            <a:r>
              <a:rPr lang="cs-CZ" altLang="cs-CZ" sz="800" dirty="0" smtClean="0">
                <a:latin typeface="Arial" charset="0"/>
              </a:rPr>
              <a:t>T  </a:t>
            </a:r>
            <a:r>
              <a:rPr lang="cs-CZ" altLang="cs-CZ" sz="800" dirty="0">
                <a:latin typeface="Arial" charset="0"/>
              </a:rPr>
              <a:t>10°- </a:t>
            </a:r>
            <a:r>
              <a:rPr lang="cs-CZ" altLang="cs-CZ" sz="800" dirty="0" smtClean="0">
                <a:latin typeface="Arial" charset="0"/>
              </a:rPr>
              <a:t>43°C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Total </a:t>
            </a:r>
            <a:r>
              <a:rPr lang="cs-CZ" altLang="cs-CZ" sz="800" b="1" dirty="0">
                <a:latin typeface="Arial" charset="0"/>
              </a:rPr>
              <a:t>No Frost Air Surround – beznámrazová technologie mrazení,       šetrná a rovnoměrná distribuce chladného vzduchu bez přímého vyfoukávání uchová jídlo déle čerstvé, s možností umístění kamkoliv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</a:t>
            </a:r>
            <a:r>
              <a:rPr lang="cs-CZ" altLang="cs-CZ" sz="800" b="1" dirty="0">
                <a:latin typeface="Arial" charset="0"/>
              </a:rPr>
              <a:t>Zone – zásuvka se samostatnou regulací </a:t>
            </a:r>
            <a:r>
              <a:rPr lang="cs-CZ" altLang="cs-CZ" sz="800" b="1" dirty="0" smtClean="0">
                <a:latin typeface="Arial" charset="0"/>
              </a:rPr>
              <a:t>se třemi režimy nastavení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ABT – antibakteriální ochrana lednice i mrazáku pomocí UV světla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Jeden chladící okruh, Funkce Rychlé  chlazení a mrazení, Dovolená, Auto nastavení, </a:t>
            </a:r>
            <a:r>
              <a:rPr lang="cs-CZ" altLang="cs-CZ" sz="800" b="1" dirty="0" smtClean="0">
                <a:latin typeface="Arial" charset="0"/>
              </a:rPr>
              <a:t>My Zone</a:t>
            </a:r>
            <a:r>
              <a:rPr lang="cs-CZ" altLang="cs-CZ" sz="800" dirty="0" smtClean="0">
                <a:latin typeface="Arial" charset="0"/>
              </a:rPr>
              <a:t>, Dětská pojistka, Stand by, 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+1 až +9°C chladnička / -14 až </a:t>
            </a:r>
            <a:r>
              <a:rPr lang="cs-CZ" altLang="cs-CZ" sz="800" dirty="0">
                <a:latin typeface="Arial" charset="0"/>
              </a:rPr>
              <a:t>-</a:t>
            </a:r>
            <a:r>
              <a:rPr lang="cs-CZ" altLang="cs-CZ" sz="800" dirty="0" smtClean="0">
                <a:latin typeface="Arial" charset="0"/>
              </a:rPr>
              <a:t>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dvířkách; Automatické odmrazování chladničky i mrazáku; Akustický </a:t>
            </a:r>
            <a:r>
              <a:rPr lang="cs-CZ" altLang="cs-CZ" sz="800" dirty="0">
                <a:latin typeface="Arial" charset="0"/>
              </a:rPr>
              <a:t>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+1  skleněné police 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1 Zásuvka My Zone (nastavení: Ovoce a zelenina, Super Cool, 0 °C Fresh)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2 externí zásuvky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smtClean="0">
                <a:latin typeface="Arial" charset="0"/>
              </a:rPr>
              <a:t>se snadnými přístupem – úspora 30 % energie (horní zásuvka s vnitřním transparentním šuplíkem)</a:t>
            </a:r>
          </a:p>
          <a:p>
            <a:pPr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Osvětlení LED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Integrované madlo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nožičky; 2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58110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34005858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6901018055843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Platinově stříbrná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1775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700 x 688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1864 x 777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6589784" y="954703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68702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448" y="2530511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800944" y="2575027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se samostatnou regulací s třemi nastaveními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834388" y="351685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37 decibelů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815506" y="414167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91" y="1052736"/>
            <a:ext cx="720000" cy="7200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715382" y="955438"/>
            <a:ext cx="9068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177,5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32" y="908720"/>
            <a:ext cx="968022" cy="968022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322069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1664251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76084" y="1810118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ochrana interiéru lednice i mrazáku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28" y="3972870"/>
            <a:ext cx="720000" cy="7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1" t="2750" r="17451" b="3801"/>
          <a:stretch/>
        </p:blipFill>
        <p:spPr>
          <a:xfrm>
            <a:off x="6917967" y="3399267"/>
            <a:ext cx="1252792" cy="179836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5900" r="31100" b="3801"/>
          <a:stretch/>
        </p:blipFill>
        <p:spPr>
          <a:xfrm>
            <a:off x="5712860" y="1680441"/>
            <a:ext cx="1172003" cy="279978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397" y="1720551"/>
            <a:ext cx="844099" cy="16881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Obrázek 2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38" b="90166"/>
          <a:stretch/>
        </p:blipFill>
        <p:spPr>
          <a:xfrm>
            <a:off x="8461380" y="855923"/>
            <a:ext cx="681052" cy="6744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71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287</cp:revision>
  <cp:lastPrinted>2016-05-31T13:00:02Z</cp:lastPrinted>
  <dcterms:created xsi:type="dcterms:W3CDTF">2015-07-16T11:02:07Z</dcterms:created>
  <dcterms:modified xsi:type="dcterms:W3CDTF">2024-10-29T14:27:11Z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