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=""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12.01.2023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HCE301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Volně </a:t>
            </a:r>
            <a:r>
              <a:rPr lang="cs-CZ" altLang="cs-CZ" sz="1400" dirty="0">
                <a:latin typeface="Arial" charset="0"/>
              </a:rPr>
              <a:t>stojící </a:t>
            </a:r>
            <a:r>
              <a:rPr lang="cs-CZ" altLang="cs-CZ" sz="1400" dirty="0" smtClean="0">
                <a:latin typeface="Arial" charset="0"/>
              </a:rPr>
              <a:t>truhlicový mrazák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Invertorový kompresor se zárukou 12 let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zdarma, 2 koše, Rychlé mrazení, digitální displej, kolečka, zámek dveří 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107504" y="908720"/>
            <a:ext cx="3888432" cy="576064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Hlavní </a:t>
            </a:r>
            <a:r>
              <a:rPr lang="cs-CZ" altLang="cs-CZ" sz="800" b="1" dirty="0">
                <a:latin typeface="Arial" charset="0"/>
              </a:rPr>
              <a:t>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E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Celkový čistý objem (l)		</a:t>
            </a:r>
            <a:r>
              <a:rPr lang="cs-CZ" altLang="cs-CZ" sz="800" dirty="0" smtClean="0">
                <a:latin typeface="Arial" charset="0"/>
              </a:rPr>
              <a:t>300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Čistý objem chladničky/ mrazáku (l)		</a:t>
            </a:r>
            <a:r>
              <a:rPr lang="cs-CZ" altLang="cs-CZ" sz="800" dirty="0" smtClean="0">
                <a:latin typeface="Arial" charset="0"/>
              </a:rPr>
              <a:t>-/</a:t>
            </a:r>
            <a:r>
              <a:rPr lang="cs-CZ" altLang="cs-CZ" sz="800" dirty="0" smtClean="0">
                <a:latin typeface="Arial" charset="0"/>
              </a:rPr>
              <a:t>300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za den (kWh/24 hod)		</a:t>
            </a:r>
            <a:r>
              <a:rPr lang="cs-CZ" altLang="cs-CZ" sz="800" dirty="0" smtClean="0">
                <a:latin typeface="Arial" charset="0"/>
              </a:rPr>
              <a:t>0,635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Roční spotřeba energie (kWh/rok)		</a:t>
            </a:r>
            <a:r>
              <a:rPr lang="cs-CZ" altLang="cs-CZ" sz="800" dirty="0" smtClean="0">
                <a:latin typeface="Arial" charset="0"/>
              </a:rPr>
              <a:t>232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Mrazicí výkon (kg/24 hod)		</a:t>
            </a:r>
            <a:r>
              <a:rPr lang="cs-CZ" altLang="cs-CZ" sz="800" dirty="0" smtClean="0">
                <a:latin typeface="Arial" charset="0"/>
              </a:rPr>
              <a:t>16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Doba skladování při výpadku proudu (hod)	</a:t>
            </a:r>
            <a:r>
              <a:rPr lang="cs-CZ" altLang="cs-CZ" sz="800" dirty="0" smtClean="0">
                <a:latin typeface="Arial" charset="0"/>
              </a:rPr>
              <a:t>30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 re 1 pW)	</a:t>
            </a:r>
            <a:r>
              <a:rPr lang="cs-CZ" altLang="cs-CZ" sz="800" dirty="0" smtClean="0">
                <a:latin typeface="Arial" charset="0"/>
              </a:rPr>
              <a:t>35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		B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Klimatická třída			</a:t>
            </a:r>
            <a:r>
              <a:rPr lang="cs-CZ" altLang="cs-CZ" sz="800" dirty="0" smtClean="0">
                <a:latin typeface="Arial" charset="0"/>
              </a:rPr>
              <a:t>SN </a:t>
            </a:r>
            <a:r>
              <a:rPr lang="cs-CZ" altLang="cs-CZ" sz="800" dirty="0">
                <a:latin typeface="Arial" charset="0"/>
              </a:rPr>
              <a:t>- </a:t>
            </a:r>
            <a:r>
              <a:rPr lang="cs-CZ" altLang="cs-CZ" sz="800" dirty="0" smtClean="0">
                <a:latin typeface="Arial" charset="0"/>
              </a:rPr>
              <a:t>T  10 °- 43 °C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Hvězdičkové označení 		</a:t>
            </a:r>
            <a:r>
              <a:rPr lang="cs-CZ" altLang="cs-CZ" sz="800" dirty="0" smtClean="0">
                <a:latin typeface="Arial" charset="0"/>
              </a:rPr>
              <a:t>****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energetické účinnosti světla		G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Vlastnosti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Invertorový </a:t>
            </a:r>
            <a:r>
              <a:rPr lang="cs-CZ" altLang="cs-CZ" sz="800" b="1" dirty="0">
                <a:latin typeface="Arial" charset="0"/>
              </a:rPr>
              <a:t>kompresor </a:t>
            </a:r>
            <a:r>
              <a:rPr lang="cs-CZ" altLang="cs-CZ" sz="800" b="1" dirty="0" smtClean="0">
                <a:latin typeface="Arial" charset="0"/>
              </a:rPr>
              <a:t>– tichý a úsporný chod, záruka </a:t>
            </a:r>
            <a:r>
              <a:rPr lang="cs-CZ" altLang="cs-CZ" sz="800" b="1" dirty="0">
                <a:latin typeface="Arial" charset="0"/>
              </a:rPr>
              <a:t>12 </a:t>
            </a:r>
            <a:r>
              <a:rPr lang="cs-CZ" altLang="cs-CZ" sz="800" b="1" dirty="0" smtClean="0">
                <a:latin typeface="Arial" charset="0"/>
              </a:rPr>
              <a:t>let zdarma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Funkce Rychlé mrazení </a:t>
            </a:r>
          </a:p>
          <a:p>
            <a:pPr marL="0"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Elektronické ovládání 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Externí dotykový displej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latin typeface="Arial" charset="0"/>
              </a:rPr>
              <a:t>Dětská pojistka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Světelný signál zvýšené </a:t>
            </a:r>
            <a:r>
              <a:rPr lang="cs-CZ" altLang="cs-CZ" sz="800" dirty="0" smtClean="0">
                <a:latin typeface="Arial" charset="0"/>
              </a:rPr>
              <a:t>teploty</a:t>
            </a:r>
            <a:endParaRPr lang="cs-CZ" altLang="cs-CZ" sz="800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latin typeface="Arial" charset="0"/>
              </a:rPr>
              <a:t>Antibakteriální gumové těsnění dvířek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Mrazák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Statické chlazení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Rozsah nastavení teplot -30 až +10 </a:t>
            </a:r>
            <a:r>
              <a:rPr lang="cs-CZ" altLang="cs-CZ" sz="800" dirty="0">
                <a:latin typeface="Arial" charset="0"/>
              </a:rPr>
              <a:t>°</a:t>
            </a:r>
            <a:r>
              <a:rPr lang="cs-CZ" altLang="cs-CZ" sz="800" dirty="0" smtClean="0">
                <a:latin typeface="Arial" charset="0"/>
              </a:rPr>
              <a:t>C</a:t>
            </a:r>
            <a:endParaRPr lang="cs-CZ" altLang="cs-CZ" sz="800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2 závěsné </a:t>
            </a:r>
            <a:r>
              <a:rPr lang="cs-CZ" altLang="cs-CZ" sz="800" dirty="0" smtClean="0">
                <a:latin typeface="Arial" charset="0"/>
              </a:rPr>
              <a:t>koše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Ukazatel Rychlého mrazení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Manuální odmrazování</a:t>
            </a:r>
            <a:endParaRPr lang="cs-CZ" altLang="cs-CZ" sz="800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endParaRPr lang="cs-CZ" altLang="cs-CZ" sz="800" b="1" dirty="0" smtClean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Konstrukce</a:t>
            </a: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Osvětlení LED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Externí madlo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Zámek dveří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2 kolečka / 2 nožičky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endParaRPr lang="cs-CZ" altLang="cs-CZ" sz="800" dirty="0" smtClean="0">
              <a:latin typeface="Arial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4788024" y="3645024"/>
            <a:ext cx="8640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Osvětlení LED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37001503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6930265323214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Bílá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845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111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620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42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887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116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655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47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418394" y="2028419"/>
            <a:ext cx="64807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111</a:t>
            </a:r>
            <a:endParaRPr lang="cs-CZ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</a:p>
        </p:txBody>
      </p:sp>
      <p:pic>
        <p:nvPicPr>
          <p:cNvPr id="18" name="Obrázek 17">
            <a:extLst>
              <a:ext uri="{FF2B5EF4-FFF2-40B4-BE49-F238E27FC236}">
                <a16:creationId xmlns="" xmlns:a16="http://schemas.microsoft.com/office/drawing/2014/main" id="{71B340DF-2DCF-4E22-A2E4-C532E6A472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7391" y="964943"/>
            <a:ext cx="720000" cy="718070"/>
          </a:xfrm>
          <a:prstGeom prst="rect">
            <a:avLst/>
          </a:prstGeom>
        </p:spPr>
      </p:pic>
      <p:sp>
        <p:nvSpPr>
          <p:cNvPr id="24" name="TextovéPole 23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26" name="Obrázek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294" y="1916832"/>
            <a:ext cx="720000" cy="720000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016" y="4221168"/>
            <a:ext cx="720000" cy="720000"/>
          </a:xfrm>
          <a:prstGeom prst="rect">
            <a:avLst/>
          </a:prstGeom>
        </p:spPr>
      </p:pic>
      <p:pic>
        <p:nvPicPr>
          <p:cNvPr id="29" name="Obráze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024" y="2708920"/>
            <a:ext cx="720000" cy="720000"/>
          </a:xfrm>
          <a:prstGeom prst="rect">
            <a:avLst/>
          </a:prstGeom>
        </p:spPr>
      </p:pic>
      <p:sp>
        <p:nvSpPr>
          <p:cNvPr id="30" name="TextovéPole 29"/>
          <p:cNvSpPr txBox="1"/>
          <p:nvPr/>
        </p:nvSpPr>
        <p:spPr>
          <a:xfrm>
            <a:off x="4913493" y="1915144"/>
            <a:ext cx="69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Externí dotykový displej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4836660" y="2773906"/>
            <a:ext cx="762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Tichý chod pouhých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 dB(A)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4951424" y="4396356"/>
            <a:ext cx="69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Úsporné LED osvětlení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024" y="3540382"/>
            <a:ext cx="720000" cy="720000"/>
          </a:xfrm>
          <a:prstGeom prst="rect">
            <a:avLst/>
          </a:prstGeom>
        </p:spPr>
      </p:pic>
      <p:sp>
        <p:nvSpPr>
          <p:cNvPr id="43" name="TextovéPole 42"/>
          <p:cNvSpPr txBox="1"/>
          <p:nvPr/>
        </p:nvSpPr>
        <p:spPr>
          <a:xfrm>
            <a:off x="4716016" y="3636313"/>
            <a:ext cx="9457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Rychlé mrazení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5940152" y="2708920"/>
            <a:ext cx="1660979" cy="0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4874224" y="977802"/>
            <a:ext cx="696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Záruka 12 let na invertorový kompresor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4838842" y="4926756"/>
            <a:ext cx="894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Světelný signál zvýšené teploty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2" name="Obrázek 4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51"/>
          <a:stretch/>
        </p:blipFill>
        <p:spPr>
          <a:xfrm>
            <a:off x="4065764" y="4797589"/>
            <a:ext cx="720000" cy="575627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5" t="7172" r="16138" b="8270"/>
          <a:stretch/>
        </p:blipFill>
        <p:spPr>
          <a:xfrm>
            <a:off x="5770017" y="2841682"/>
            <a:ext cx="2068662" cy="187396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390446" y="923841"/>
            <a:ext cx="706388" cy="692696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2688" y="2194774"/>
            <a:ext cx="1234146" cy="246829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1747CF-528E-4FB1-8821-D297DBD7BA7C}">
  <ds:schemaRefs>
    <ds:schemaRef ds:uri="http://purl.org/dc/elements/1.1/"/>
    <ds:schemaRef ds:uri="a09af93a-bc92-4cce-8ba3-c8fdbed82e22"/>
    <ds:schemaRef ds:uri="http://schemas.microsoft.com/office/2006/metadata/properties"/>
    <ds:schemaRef ds:uri="http://purl.org/dc/terms/"/>
    <ds:schemaRef ds:uri="http://schemas.microsoft.com/office/2006/documentManagement/types"/>
    <ds:schemaRef ds:uri="b4af0723-3826-4aee-ba08-906e8dce3040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2019</TotalTime>
  <Words>68</Words>
  <Application>Microsoft Office PowerPoint</Application>
  <PresentationFormat>Předvádění na obrazovce (4:3)</PresentationFormat>
  <Paragraphs>60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269</cp:revision>
  <cp:lastPrinted>2016-05-31T13:00:02Z</cp:lastPrinted>
  <dcterms:created xsi:type="dcterms:W3CDTF">2015-07-16T11:02:07Z</dcterms:created>
  <dcterms:modified xsi:type="dcterms:W3CDTF">2023-01-12T14:32:16Z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