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323528" y="44624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HBW7519DT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Kombinovaná vestavná chladnička ID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6 výška 1993 mm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Arial" charset="0"/>
              </a:rPr>
              <a:t>Energetická třída D, </a:t>
            </a:r>
            <a:r>
              <a:rPr lang="cs-CZ" altLang="cs-CZ" sz="1200" dirty="0" err="1">
                <a:latin typeface="Arial" charset="0"/>
              </a:rPr>
              <a:t>Total</a:t>
            </a:r>
            <a:r>
              <a:rPr lang="cs-CZ" altLang="cs-CZ" sz="1200" dirty="0">
                <a:latin typeface="Arial" charset="0"/>
              </a:rPr>
              <a:t> No </a:t>
            </a:r>
            <a:r>
              <a:rPr lang="cs-CZ" altLang="cs-CZ" sz="1200" dirty="0" err="1">
                <a:latin typeface="Arial" charset="0"/>
              </a:rPr>
              <a:t>Frost</a:t>
            </a:r>
            <a:r>
              <a:rPr lang="cs-CZ" altLang="cs-CZ" sz="1200" dirty="0">
                <a:latin typeface="Arial" charset="0"/>
              </a:rPr>
              <a:t>, </a:t>
            </a:r>
            <a:r>
              <a:rPr lang="cs-CZ" altLang="cs-CZ" sz="1200" dirty="0" err="1">
                <a:latin typeface="Arial" charset="0"/>
              </a:rPr>
              <a:t>Daylight</a:t>
            </a:r>
            <a:r>
              <a:rPr lang="cs-CZ" altLang="cs-CZ" sz="1200" dirty="0">
                <a:latin typeface="Arial" charset="0"/>
              </a:rPr>
              <a:t>, Super </a:t>
            </a:r>
            <a:r>
              <a:rPr lang="cs-CZ" altLang="cs-CZ" sz="1200" dirty="0" err="1">
                <a:latin typeface="Arial" charset="0"/>
              </a:rPr>
              <a:t>Cooling&amp;Freezing</a:t>
            </a:r>
            <a:r>
              <a:rPr lang="cs-CZ" altLang="cs-CZ" sz="1200" dirty="0">
                <a:latin typeface="Arial" charset="0"/>
              </a:rPr>
              <a:t>, My </a:t>
            </a:r>
            <a:r>
              <a:rPr lang="cs-CZ" altLang="cs-CZ" sz="1200" dirty="0" err="1">
                <a:latin typeface="Arial" charset="0"/>
              </a:rPr>
              <a:t>Zone</a:t>
            </a:r>
            <a:r>
              <a:rPr lang="cs-CZ" altLang="cs-CZ" sz="1200" dirty="0">
                <a:latin typeface="Arial" charset="0"/>
              </a:rPr>
              <a:t> (0° - 5 °C) </a:t>
            </a:r>
            <a:endParaRPr lang="cs-CZ" altLang="cs-CZ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23528" y="908720"/>
            <a:ext cx="3744444" cy="522000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300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lednice (l)		214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Celkový čistý objem mrazáku (l)		86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190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(dB(A))	32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SN.N.ST.T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mrazáku		****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WiFi</a:t>
            </a:r>
            <a:r>
              <a:rPr lang="cs-CZ" altLang="cs-CZ" sz="800" b="1" dirty="0">
                <a:latin typeface="Arial" charset="0"/>
              </a:rPr>
              <a:t> + BLE </a:t>
            </a:r>
            <a:r>
              <a:rPr lang="cs-CZ" altLang="cs-CZ" sz="800" dirty="0">
                <a:latin typeface="Arial" charset="0"/>
              </a:rPr>
              <a:t>– ovládání přes aplikaci </a:t>
            </a:r>
            <a:r>
              <a:rPr lang="cs-CZ" altLang="cs-CZ" sz="800" dirty="0" err="1">
                <a:latin typeface="Arial" charset="0"/>
              </a:rPr>
              <a:t>hOn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Total</a:t>
            </a:r>
            <a:r>
              <a:rPr lang="cs-CZ" altLang="cs-CZ" sz="800" b="1" dirty="0">
                <a:latin typeface="Arial" charset="0"/>
              </a:rPr>
              <a:t> No </a:t>
            </a:r>
            <a:r>
              <a:rPr lang="cs-CZ" altLang="cs-CZ" sz="800" b="1" dirty="0" err="1">
                <a:latin typeface="Arial" charset="0"/>
              </a:rPr>
              <a:t>Frost</a:t>
            </a:r>
            <a:r>
              <a:rPr lang="cs-CZ" altLang="cs-CZ" sz="800" b="1" dirty="0">
                <a:latin typeface="Arial" charset="0"/>
              </a:rPr>
              <a:t> – duo </a:t>
            </a:r>
            <a:r>
              <a:rPr lang="cs-CZ" altLang="cs-CZ" sz="800" b="1" dirty="0" err="1">
                <a:latin typeface="Arial" charset="0"/>
              </a:rPr>
              <a:t>cooling</a:t>
            </a:r>
            <a:r>
              <a:rPr lang="cs-CZ" altLang="cs-CZ" sz="800" b="1" dirty="0">
                <a:latin typeface="Arial" charset="0"/>
              </a:rPr>
              <a:t> (dva chladicí systémy)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Super </a:t>
            </a:r>
            <a:r>
              <a:rPr lang="cs-CZ" altLang="cs-CZ" sz="800" dirty="0" err="1">
                <a:latin typeface="Arial" charset="0"/>
              </a:rPr>
              <a:t>Cooling</a:t>
            </a:r>
            <a:r>
              <a:rPr lang="cs-CZ" altLang="cs-CZ" sz="800" dirty="0">
                <a:latin typeface="Arial" charset="0"/>
              </a:rPr>
              <a:t> – rychlé zchlazení v lednici, Super </a:t>
            </a:r>
            <a:r>
              <a:rPr lang="cs-CZ" altLang="cs-CZ" sz="800" dirty="0" err="1">
                <a:latin typeface="Arial" charset="0"/>
              </a:rPr>
              <a:t>Freezing</a:t>
            </a:r>
            <a:r>
              <a:rPr lang="cs-CZ" altLang="cs-CZ" sz="800" dirty="0">
                <a:latin typeface="Arial" charset="0"/>
              </a:rPr>
              <a:t> – rychle zmražení v mrazáku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Prázdninový režim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Průměrná teplota chladničky +4℃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Průměrná teplota mrazničky -18℃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Teplotní rozsah chladničky 0~5℃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Elektronické ovládání, Akustický signál otevřených dvířek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Chladnička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3 +1 polic, 2+3 přihrádek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My </a:t>
            </a:r>
            <a:r>
              <a:rPr lang="cs-CZ" altLang="cs-CZ" sz="800" dirty="0" err="1">
                <a:latin typeface="Arial" charset="0"/>
              </a:rPr>
              <a:t>Zone</a:t>
            </a:r>
            <a:r>
              <a:rPr lang="cs-CZ" altLang="cs-CZ" sz="800" dirty="0">
                <a:latin typeface="Arial" charset="0"/>
              </a:rPr>
              <a:t> – zásuvka s teplotním rozsahem 0℃, 3℃, 5℃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1x </a:t>
            </a:r>
            <a:r>
              <a:rPr lang="cs-CZ" altLang="cs-CZ" sz="800" dirty="0" err="1">
                <a:latin typeface="Arial" charset="0"/>
              </a:rPr>
              <a:t>Crisper</a:t>
            </a:r>
            <a:r>
              <a:rPr lang="cs-CZ" altLang="cs-CZ" sz="800" dirty="0">
                <a:latin typeface="Arial" charset="0"/>
              </a:rPr>
              <a:t> (zásuvka na zeleninu) s HCS (humidity </a:t>
            </a:r>
            <a:r>
              <a:rPr lang="cs-CZ" altLang="cs-CZ" sz="800" dirty="0" err="1">
                <a:latin typeface="Arial" charset="0"/>
              </a:rPr>
              <a:t>control</a:t>
            </a:r>
            <a:r>
              <a:rPr lang="cs-CZ" altLang="cs-CZ" sz="800" dirty="0">
                <a:latin typeface="Arial" charset="0"/>
              </a:rPr>
              <a:t> systém) 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Police na víno (chromovaná, 4 lahve), Držák na vajíčka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Daylight</a:t>
            </a:r>
            <a:r>
              <a:rPr lang="cs-CZ" altLang="cs-CZ" sz="800" b="1" dirty="0">
                <a:latin typeface="Arial" charset="0"/>
              </a:rPr>
              <a:t> osvětlení</a:t>
            </a:r>
            <a:endParaRPr lang="cs-CZ" altLang="cs-CZ" sz="800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Mrazák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velké zásuvky + 1 malá zásuvka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Zásobník na led</a:t>
            </a:r>
            <a:r>
              <a:rPr lang="cs-CZ" altLang="cs-CZ" sz="800" dirty="0">
                <a:latin typeface="Arial" charset="0"/>
              </a:rPr>
              <a:t> (manuální)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ABT - zabraňují tvorbě bakterií 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Dotykové ovládání + LED displej umístněný v horní části My </a:t>
            </a:r>
            <a:r>
              <a:rPr lang="cs-CZ" altLang="cs-CZ" sz="800" dirty="0" err="1">
                <a:latin typeface="Arial" charset="0"/>
              </a:rPr>
              <a:t>Zone</a:t>
            </a:r>
            <a:r>
              <a:rPr lang="cs-CZ" altLang="cs-CZ" sz="800" dirty="0">
                <a:latin typeface="Arial" charset="0"/>
              </a:rPr>
              <a:t> zásuvky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Invertorový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Posuvné (</a:t>
            </a:r>
            <a:r>
              <a:rPr lang="cs-CZ" altLang="cs-CZ" sz="800" dirty="0" err="1">
                <a:latin typeface="Arial" charset="0"/>
              </a:rPr>
              <a:t>sliding</a:t>
            </a:r>
            <a:r>
              <a:rPr lang="cs-CZ" altLang="cs-CZ" sz="800" dirty="0">
                <a:latin typeface="Arial" charset="0"/>
              </a:rPr>
              <a:t>) panty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26681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34901662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6901018091285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1993 × 540 × 550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86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2045 × 584 × 618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92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19168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Bezdotyková technologie ovládání chladničky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812243" y="1208194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Daylight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osvětlení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795418" y="2039942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Zabraňuje tvorbě bakterií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508104" y="85683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01E79EFA-44C4-4264-AE83-D4732D239184}"/>
              </a:ext>
            </a:extLst>
          </p:cNvPr>
          <p:cNvCxnSpPr>
            <a:cxnSpLocks/>
          </p:cNvCxnSpPr>
          <p:nvPr/>
        </p:nvCxnSpPr>
        <p:spPr>
          <a:xfrm>
            <a:off x="7317893" y="1121607"/>
            <a:ext cx="0" cy="250477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CF488D36-42D3-47A3-A2B0-03D9D78FAFFB}"/>
              </a:ext>
            </a:extLst>
          </p:cNvPr>
          <p:cNvSpPr txBox="1"/>
          <p:nvPr/>
        </p:nvSpPr>
        <p:spPr>
          <a:xfrm>
            <a:off x="7295054" y="1829586"/>
            <a:ext cx="353943" cy="86444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 mm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5CFF01-88A4-1911-AE02-AD3ACD5C2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689" y="2746770"/>
            <a:ext cx="672405" cy="6724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1BC8B90-E8B6-0497-C5BA-25579683A752}"/>
              </a:ext>
            </a:extLst>
          </p:cNvPr>
          <p:cNvSpPr txBox="1"/>
          <p:nvPr/>
        </p:nvSpPr>
        <p:spPr>
          <a:xfrm>
            <a:off x="4795418" y="2927919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Frost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76713B6-57F2-54DB-BD56-1A1F12FA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925" y="3614549"/>
            <a:ext cx="729115" cy="56246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513D639-1B30-A8A0-0FB3-7F53375AF738}"/>
              </a:ext>
            </a:extLst>
          </p:cNvPr>
          <p:cNvSpPr txBox="1"/>
          <p:nvPr/>
        </p:nvSpPr>
        <p:spPr>
          <a:xfrm>
            <a:off x="4795418" y="3642123"/>
            <a:ext cx="91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Crisper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zásuvka na zeleninu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9A2C8666-C83D-87E0-35D7-04CDDBB75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92" y="1865377"/>
            <a:ext cx="666779" cy="64251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A8E1D68E-521C-1D1A-6821-16083944F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6095" y="1080211"/>
            <a:ext cx="626238" cy="62174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0B0E6C10-FED2-7502-D9E7-452876786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225" y="4334359"/>
            <a:ext cx="543829" cy="544615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1CBBC434-85DB-420E-C52F-07A5E5FA7856}"/>
              </a:ext>
            </a:extLst>
          </p:cNvPr>
          <p:cNvSpPr txBox="1"/>
          <p:nvPr/>
        </p:nvSpPr>
        <p:spPr>
          <a:xfrm>
            <a:off x="4770088" y="4478918"/>
            <a:ext cx="91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Nízkoteplotní zásuvka</a:t>
            </a:r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C0D023B5-027A-1650-5DBD-E5D4ECD9D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092" y="5036324"/>
            <a:ext cx="543032" cy="54461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E2EC4577-B6B1-2B52-4475-5F5291B5CBA9}"/>
              </a:ext>
            </a:extLst>
          </p:cNvPr>
          <p:cNvSpPr txBox="1"/>
          <p:nvPr/>
        </p:nvSpPr>
        <p:spPr>
          <a:xfrm>
            <a:off x="4745531" y="5192602"/>
            <a:ext cx="914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BLE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97826D-9BEA-DF69-D517-023582C3E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0379" y="1080211"/>
            <a:ext cx="1311673" cy="268492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9AF1452-934F-0A91-6389-44F7A60F2E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8218" y="3833049"/>
            <a:ext cx="1509780" cy="107721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A6EBE38-82DC-AC1E-924A-47A2303999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0238" y="3855380"/>
            <a:ext cx="1414303" cy="105488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AC96FB8-D3F7-A862-24A3-0F57C413F7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0380" y="1200986"/>
            <a:ext cx="1183997" cy="237849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44A62A66-575F-02A5-045C-2BA3A65E37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33681" y="254960"/>
            <a:ext cx="586791" cy="5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b4af0723-3826-4aee-ba08-906e8dce3040"/>
    <ds:schemaRef ds:uri="http://schemas.microsoft.com/office/infopath/2007/PartnerControls"/>
    <ds:schemaRef ds:uri="http://purl.org/dc/elements/1.1/"/>
    <ds:schemaRef ds:uri="a09af93a-bc92-4cce-8ba3-c8fdbed82e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397</Words>
  <Application>Microsoft Office PowerPoint</Application>
  <PresentationFormat>Předvádění na obrazovce (4:3)</PresentationFormat>
  <Paragraphs>60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Šperl</cp:lastModifiedBy>
  <cp:revision>285</cp:revision>
  <cp:lastPrinted>2016-05-31T13:00:02Z</cp:lastPrinted>
  <dcterms:created xsi:type="dcterms:W3CDTF">2015-07-16T11:02:07Z</dcterms:created>
  <dcterms:modified xsi:type="dcterms:W3CDTF">2025-01-21T10:05:51Z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