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517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D29D31-3760-4261-8D4C-3F72C014EB12}" v="2" dt="2024-09-21T05:32:15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1" autoAdjust="0"/>
    <p:restoredTop sz="96283" autoAdjust="0"/>
  </p:normalViewPr>
  <p:slideViewPr>
    <p:cSldViewPr snapToGrid="0">
      <p:cViewPr varScale="1">
        <p:scale>
          <a:sx n="162" d="100"/>
          <a:sy n="162" d="100"/>
        </p:scale>
        <p:origin x="232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lia Borgonovo" userId="S::giulia.borgonovo@haier-europe.com::93bc8e06-713e-4575-b35d-004c2ec2fe43" providerId="AD" clId="Web-{091DE216-CD27-1779-CF0E-4E4F03E63636}"/>
    <pc:docChg chg="modSld">
      <pc:chgData name="Giulia Borgonovo" userId="S::giulia.borgonovo@haier-europe.com::93bc8e06-713e-4575-b35d-004c2ec2fe43" providerId="AD" clId="Web-{091DE216-CD27-1779-CF0E-4E4F03E63636}" dt="2023-11-27T10:03:55.581" v="2" actId="20577"/>
      <pc:docMkLst>
        <pc:docMk/>
      </pc:docMkLst>
    </pc:docChg>
  </pc:docChgLst>
  <pc:docChgLst>
    <pc:chgData name="Karla Kosnarová" userId="2c628162-5b85-4528-8dc6-99cc231551b1" providerId="ADAL" clId="{6BD3A2B7-74C1-40E0-B2A8-7F153DF06C63}"/>
    <pc:docChg chg="undo redo custSel modSld">
      <pc:chgData name="Karla Kosnarová" userId="2c628162-5b85-4528-8dc6-99cc231551b1" providerId="ADAL" clId="{6BD3A2B7-74C1-40E0-B2A8-7F153DF06C63}" dt="2024-02-24T14:38:47.925" v="2043" actId="20577"/>
      <pc:docMkLst>
        <pc:docMk/>
      </pc:docMkLst>
      <pc:sldChg chg="addSp delSp modSp mod">
        <pc:chgData name="Karla Kosnarová" userId="2c628162-5b85-4528-8dc6-99cc231551b1" providerId="ADAL" clId="{6BD3A2B7-74C1-40E0-B2A8-7F153DF06C63}" dt="2024-02-24T14:38:47.925" v="2043" actId="20577"/>
        <pc:sldMkLst>
          <pc:docMk/>
          <pc:sldMk cId="2391727493" sldId="5171"/>
        </pc:sldMkLst>
        <pc:spChg chg="mod">
          <ac:chgData name="Karla Kosnarová" userId="2c628162-5b85-4528-8dc6-99cc231551b1" providerId="ADAL" clId="{6BD3A2B7-74C1-40E0-B2A8-7F153DF06C63}" dt="2024-02-22T08:59:38.464" v="763" actId="20577"/>
          <ac:spMkLst>
            <pc:docMk/>
            <pc:sldMk cId="2391727493" sldId="5171"/>
            <ac:spMk id="2" creationId="{08410877-9070-BE2B-2329-19C8F4C14114}"/>
          </ac:spMkLst>
        </pc:spChg>
        <pc:spChg chg="add mod">
          <ac:chgData name="Karla Kosnarová" userId="2c628162-5b85-4528-8dc6-99cc231551b1" providerId="ADAL" clId="{6BD3A2B7-74C1-40E0-B2A8-7F153DF06C63}" dt="2024-02-24T14:31:17.594" v="1959" actId="14100"/>
          <ac:spMkLst>
            <pc:docMk/>
            <pc:sldMk cId="2391727493" sldId="5171"/>
            <ac:spMk id="3" creationId="{42B599B0-4FDC-541F-2858-3C8C97C53E44}"/>
          </ac:spMkLst>
        </pc:spChg>
        <pc:spChg chg="del mod">
          <ac:chgData name="Karla Kosnarová" userId="2c628162-5b85-4528-8dc6-99cc231551b1" providerId="ADAL" clId="{6BD3A2B7-74C1-40E0-B2A8-7F153DF06C63}" dt="2024-02-20T16:07:08.973" v="122" actId="478"/>
          <ac:spMkLst>
            <pc:docMk/>
            <pc:sldMk cId="2391727493" sldId="5171"/>
            <ac:spMk id="3" creationId="{BFA59A98-3B40-95F0-74E4-7C9B0CFCAB46}"/>
          </ac:spMkLst>
        </pc:spChg>
        <pc:spChg chg="mod">
          <ac:chgData name="Karla Kosnarová" userId="2c628162-5b85-4528-8dc6-99cc231551b1" providerId="ADAL" clId="{6BD3A2B7-74C1-40E0-B2A8-7F153DF06C63}" dt="2024-02-22T08:59:44.895" v="776" actId="20577"/>
          <ac:spMkLst>
            <pc:docMk/>
            <pc:sldMk cId="2391727493" sldId="5171"/>
            <ac:spMk id="5" creationId="{FF204E8B-04C6-120A-9647-F96529EAB896}"/>
          </ac:spMkLst>
        </pc:spChg>
        <pc:spChg chg="mod">
          <ac:chgData name="Karla Kosnarová" userId="2c628162-5b85-4528-8dc6-99cc231551b1" providerId="ADAL" clId="{6BD3A2B7-74C1-40E0-B2A8-7F153DF06C63}" dt="2024-02-22T14:41:27.418" v="1572" actId="20577"/>
          <ac:spMkLst>
            <pc:docMk/>
            <pc:sldMk cId="2391727493" sldId="5171"/>
            <ac:spMk id="7" creationId="{2FC9E2CD-E69E-241C-E8C5-0D78467F22C7}"/>
          </ac:spMkLst>
        </pc:spChg>
        <pc:spChg chg="mod">
          <ac:chgData name="Karla Kosnarová" userId="2c628162-5b85-4528-8dc6-99cc231551b1" providerId="ADAL" clId="{6BD3A2B7-74C1-40E0-B2A8-7F153DF06C63}" dt="2024-02-22T14:43:02.694" v="1574" actId="1076"/>
          <ac:spMkLst>
            <pc:docMk/>
            <pc:sldMk cId="2391727493" sldId="5171"/>
            <ac:spMk id="10" creationId="{AE9B35B5-2DA2-622F-AF12-4D66EEA20DA0}"/>
          </ac:spMkLst>
        </pc:spChg>
        <pc:spChg chg="mod">
          <ac:chgData name="Karla Kosnarová" userId="2c628162-5b85-4528-8dc6-99cc231551b1" providerId="ADAL" clId="{6BD3A2B7-74C1-40E0-B2A8-7F153DF06C63}" dt="2024-02-22T10:33:16.477" v="1179" actId="1076"/>
          <ac:spMkLst>
            <pc:docMk/>
            <pc:sldMk cId="2391727493" sldId="5171"/>
            <ac:spMk id="11" creationId="{FE0673CD-391C-E1B3-A92B-5362F3EBAAFA}"/>
          </ac:spMkLst>
        </pc:spChg>
        <pc:spChg chg="mod">
          <ac:chgData name="Karla Kosnarová" userId="2c628162-5b85-4528-8dc6-99cc231551b1" providerId="ADAL" clId="{6BD3A2B7-74C1-40E0-B2A8-7F153DF06C63}" dt="2024-02-22T14:17:42.310" v="1426" actId="20577"/>
          <ac:spMkLst>
            <pc:docMk/>
            <pc:sldMk cId="2391727493" sldId="5171"/>
            <ac:spMk id="16" creationId="{CDF63D91-E4B1-1D86-F77A-BA3DA284319C}"/>
          </ac:spMkLst>
        </pc:spChg>
        <pc:spChg chg="mod">
          <ac:chgData name="Karla Kosnarová" userId="2c628162-5b85-4528-8dc6-99cc231551b1" providerId="ADAL" clId="{6BD3A2B7-74C1-40E0-B2A8-7F153DF06C63}" dt="2024-02-22T14:17:52.245" v="1429" actId="20577"/>
          <ac:spMkLst>
            <pc:docMk/>
            <pc:sldMk cId="2391727493" sldId="5171"/>
            <ac:spMk id="17" creationId="{4F8AB88E-5D06-3E13-37B8-40CCC6D7D924}"/>
          </ac:spMkLst>
        </pc:spChg>
        <pc:spChg chg="del">
          <ac:chgData name="Karla Kosnarová" userId="2c628162-5b85-4528-8dc6-99cc231551b1" providerId="ADAL" clId="{6BD3A2B7-74C1-40E0-B2A8-7F153DF06C63}" dt="2024-02-20T16:06:49.002" v="117" actId="478"/>
          <ac:spMkLst>
            <pc:docMk/>
            <pc:sldMk cId="2391727493" sldId="5171"/>
            <ac:spMk id="18" creationId="{9B3E350A-59D5-79EA-4989-A1639C928258}"/>
          </ac:spMkLst>
        </pc:spChg>
        <pc:spChg chg="mod">
          <ac:chgData name="Karla Kosnarová" userId="2c628162-5b85-4528-8dc6-99cc231551b1" providerId="ADAL" clId="{6BD3A2B7-74C1-40E0-B2A8-7F153DF06C63}" dt="2024-02-22T14:18:11.355" v="1432" actId="20577"/>
          <ac:spMkLst>
            <pc:docMk/>
            <pc:sldMk cId="2391727493" sldId="5171"/>
            <ac:spMk id="19" creationId="{F607EDAF-6FFE-05E2-4EBD-1FE15E40929E}"/>
          </ac:spMkLst>
        </pc:spChg>
        <pc:spChg chg="mod">
          <ac:chgData name="Karla Kosnarová" userId="2c628162-5b85-4528-8dc6-99cc231551b1" providerId="ADAL" clId="{6BD3A2B7-74C1-40E0-B2A8-7F153DF06C63}" dt="2024-02-24T14:38:36.179" v="2010" actId="20577"/>
          <ac:spMkLst>
            <pc:docMk/>
            <pc:sldMk cId="2391727493" sldId="5171"/>
            <ac:spMk id="22" creationId="{678873AA-197D-EE4A-48B7-0200A4FBE1D5}"/>
          </ac:spMkLst>
        </pc:spChg>
        <pc:spChg chg="add mod">
          <ac:chgData name="Karla Kosnarová" userId="2c628162-5b85-4528-8dc6-99cc231551b1" providerId="ADAL" clId="{6BD3A2B7-74C1-40E0-B2A8-7F153DF06C63}" dt="2024-02-20T16:09:38.156" v="151"/>
          <ac:spMkLst>
            <pc:docMk/>
            <pc:sldMk cId="2391727493" sldId="5171"/>
            <ac:spMk id="25" creationId="{C40247D1-14A4-5593-EDD7-888D5963D6DA}"/>
          </ac:spMkLst>
        </pc:spChg>
        <pc:spChg chg="add mod">
          <ac:chgData name="Karla Kosnarová" userId="2c628162-5b85-4528-8dc6-99cc231551b1" providerId="ADAL" clId="{6BD3A2B7-74C1-40E0-B2A8-7F153DF06C63}" dt="2024-02-20T16:13:09.953" v="177" actId="1076"/>
          <ac:spMkLst>
            <pc:docMk/>
            <pc:sldMk cId="2391727493" sldId="5171"/>
            <ac:spMk id="31" creationId="{356A82E9-76BE-536D-7B78-B7FD9BA9281F}"/>
          </ac:spMkLst>
        </pc:spChg>
        <pc:spChg chg="mod">
          <ac:chgData name="Karla Kosnarová" userId="2c628162-5b85-4528-8dc6-99cc231551b1" providerId="ADAL" clId="{6BD3A2B7-74C1-40E0-B2A8-7F153DF06C63}" dt="2024-02-24T14:38:47.925" v="2043" actId="20577"/>
          <ac:spMkLst>
            <pc:docMk/>
            <pc:sldMk cId="2391727493" sldId="5171"/>
            <ac:spMk id="33" creationId="{F176F01F-0C06-0B9E-298E-AC2B45D56FB6}"/>
          </ac:spMkLst>
        </pc:spChg>
        <pc:spChg chg="add mod">
          <ac:chgData name="Karla Kosnarová" userId="2c628162-5b85-4528-8dc6-99cc231551b1" providerId="ADAL" clId="{6BD3A2B7-74C1-40E0-B2A8-7F153DF06C63}" dt="2024-02-20T16:30:18.019" v="412" actId="1076"/>
          <ac:spMkLst>
            <pc:docMk/>
            <pc:sldMk cId="2391727493" sldId="5171"/>
            <ac:spMk id="34" creationId="{D7A185E5-9CF2-0B18-2DD7-9AA379630CAF}"/>
          </ac:spMkLst>
        </pc:spChg>
        <pc:spChg chg="add mod">
          <ac:chgData name="Karla Kosnarová" userId="2c628162-5b85-4528-8dc6-99cc231551b1" providerId="ADAL" clId="{6BD3A2B7-74C1-40E0-B2A8-7F153DF06C63}" dt="2024-02-22T14:38:06.383" v="1542" actId="20577"/>
          <ac:spMkLst>
            <pc:docMk/>
            <pc:sldMk cId="2391727493" sldId="5171"/>
            <ac:spMk id="35" creationId="{7B60C53C-2092-6743-239D-32090736CDEE}"/>
          </ac:spMkLst>
        </pc:spChg>
        <pc:spChg chg="mod">
          <ac:chgData name="Karla Kosnarová" userId="2c628162-5b85-4528-8dc6-99cc231551b1" providerId="ADAL" clId="{6BD3A2B7-74C1-40E0-B2A8-7F153DF06C63}" dt="2024-02-20T16:33:19.673" v="455"/>
          <ac:spMkLst>
            <pc:docMk/>
            <pc:sldMk cId="2391727493" sldId="5171"/>
            <ac:spMk id="36" creationId="{6012366C-D8A7-0EC5-31A4-F07DDB2AF57C}"/>
          </ac:spMkLst>
        </pc:spChg>
        <pc:spChg chg="mod">
          <ac:chgData name="Karla Kosnarová" userId="2c628162-5b85-4528-8dc6-99cc231551b1" providerId="ADAL" clId="{6BD3A2B7-74C1-40E0-B2A8-7F153DF06C63}" dt="2024-02-24T14:31:43.821" v="1973" actId="20577"/>
          <ac:spMkLst>
            <pc:docMk/>
            <pc:sldMk cId="2391727493" sldId="5171"/>
            <ac:spMk id="37" creationId="{CB105116-3D8C-61AA-D0A4-65D596412A65}"/>
          </ac:spMkLst>
        </pc:spChg>
        <pc:spChg chg="mod">
          <ac:chgData name="Karla Kosnarová" userId="2c628162-5b85-4528-8dc6-99cc231551b1" providerId="ADAL" clId="{6BD3A2B7-74C1-40E0-B2A8-7F153DF06C63}" dt="2024-02-22T16:25:46.930" v="1927" actId="1076"/>
          <ac:spMkLst>
            <pc:docMk/>
            <pc:sldMk cId="2391727493" sldId="5171"/>
            <ac:spMk id="38" creationId="{3E6EC9AC-C06A-CF74-444B-86C10CF8421A}"/>
          </ac:spMkLst>
        </pc:spChg>
        <pc:spChg chg="mod">
          <ac:chgData name="Karla Kosnarová" userId="2c628162-5b85-4528-8dc6-99cc231551b1" providerId="ADAL" clId="{6BD3A2B7-74C1-40E0-B2A8-7F153DF06C63}" dt="2024-02-22T10:08:45.550" v="968" actId="20577"/>
          <ac:spMkLst>
            <pc:docMk/>
            <pc:sldMk cId="2391727493" sldId="5171"/>
            <ac:spMk id="39" creationId="{EE026087-49C9-2BB3-B090-13D14173FD6A}"/>
          </ac:spMkLst>
        </pc:spChg>
        <pc:spChg chg="add del mod">
          <ac:chgData name="Karla Kosnarová" userId="2c628162-5b85-4528-8dc6-99cc231551b1" providerId="ADAL" clId="{6BD3A2B7-74C1-40E0-B2A8-7F153DF06C63}" dt="2024-02-20T16:29:23.372" v="409"/>
          <ac:spMkLst>
            <pc:docMk/>
            <pc:sldMk cId="2391727493" sldId="5171"/>
            <ac:spMk id="41" creationId="{BDC90E0B-F5C1-73EB-7938-02A7F86F93C5}"/>
          </ac:spMkLst>
        </pc:spChg>
        <pc:spChg chg="mod">
          <ac:chgData name="Karla Kosnarová" userId="2c628162-5b85-4528-8dc6-99cc231551b1" providerId="ADAL" clId="{6BD3A2B7-74C1-40E0-B2A8-7F153DF06C63}" dt="2024-02-22T11:08:34.893" v="1247" actId="1076"/>
          <ac:spMkLst>
            <pc:docMk/>
            <pc:sldMk cId="2391727493" sldId="5171"/>
            <ac:spMk id="51" creationId="{6EB67C93-731E-468E-AE6B-DED40C305030}"/>
          </ac:spMkLst>
        </pc:spChg>
        <pc:spChg chg="del mod">
          <ac:chgData name="Karla Kosnarová" userId="2c628162-5b85-4528-8dc6-99cc231551b1" providerId="ADAL" clId="{6BD3A2B7-74C1-40E0-B2A8-7F153DF06C63}" dt="2024-02-20T16:08:48.820" v="144"/>
          <ac:spMkLst>
            <pc:docMk/>
            <pc:sldMk cId="2391727493" sldId="5171"/>
            <ac:spMk id="54" creationId="{AD13840F-A2F5-43A9-AFAA-D8DCDE113909}"/>
          </ac:spMkLst>
        </pc:spChg>
        <pc:spChg chg="add del mod">
          <ac:chgData name="Karla Kosnarová" userId="2c628162-5b85-4528-8dc6-99cc231551b1" providerId="ADAL" clId="{6BD3A2B7-74C1-40E0-B2A8-7F153DF06C63}" dt="2024-02-20T16:10:56.430" v="169" actId="1076"/>
          <ac:spMkLst>
            <pc:docMk/>
            <pc:sldMk cId="2391727493" sldId="5171"/>
            <ac:spMk id="66" creationId="{F13131A6-1338-244C-85FD-8860326A9D75}"/>
          </ac:spMkLst>
        </pc:spChg>
        <pc:spChg chg="mod">
          <ac:chgData name="Karla Kosnarová" userId="2c628162-5b85-4528-8dc6-99cc231551b1" providerId="ADAL" clId="{6BD3A2B7-74C1-40E0-B2A8-7F153DF06C63}" dt="2024-02-22T10:26:40.600" v="1103" actId="20577"/>
          <ac:spMkLst>
            <pc:docMk/>
            <pc:sldMk cId="2391727493" sldId="5171"/>
            <ac:spMk id="67" creationId="{98C8F445-F735-8D17-5D55-640DD517CB8E}"/>
          </ac:spMkLst>
        </pc:spChg>
        <pc:spChg chg="mod">
          <ac:chgData name="Karla Kosnarová" userId="2c628162-5b85-4528-8dc6-99cc231551b1" providerId="ADAL" clId="{6BD3A2B7-74C1-40E0-B2A8-7F153DF06C63}" dt="2024-02-22T10:19:22.289" v="1089" actId="20577"/>
          <ac:spMkLst>
            <pc:docMk/>
            <pc:sldMk cId="2391727493" sldId="5171"/>
            <ac:spMk id="68" creationId="{A3A2B4B6-EF46-C607-E634-35B2A3E6109B}"/>
          </ac:spMkLst>
        </pc:spChg>
        <pc:spChg chg="mod">
          <ac:chgData name="Karla Kosnarová" userId="2c628162-5b85-4528-8dc6-99cc231551b1" providerId="ADAL" clId="{6BD3A2B7-74C1-40E0-B2A8-7F153DF06C63}" dt="2024-02-20T16:11:05.384" v="170" actId="1076"/>
          <ac:spMkLst>
            <pc:docMk/>
            <pc:sldMk cId="2391727493" sldId="5171"/>
            <ac:spMk id="73" creationId="{66999B6C-5331-834C-A2E3-CC14C8171250}"/>
          </ac:spMkLst>
        </pc:spChg>
        <pc:spChg chg="mod">
          <ac:chgData name="Karla Kosnarová" userId="2c628162-5b85-4528-8dc6-99cc231551b1" providerId="ADAL" clId="{6BD3A2B7-74C1-40E0-B2A8-7F153DF06C63}" dt="2024-02-24T14:27:24.539" v="1957" actId="20577"/>
          <ac:spMkLst>
            <pc:docMk/>
            <pc:sldMk cId="2391727493" sldId="5171"/>
            <ac:spMk id="81" creationId="{ACDA81D0-4065-B158-0F61-8D1970263820}"/>
          </ac:spMkLst>
        </pc:spChg>
        <pc:grpChg chg="del">
          <ac:chgData name="Karla Kosnarová" userId="2c628162-5b85-4528-8dc6-99cc231551b1" providerId="ADAL" clId="{6BD3A2B7-74C1-40E0-B2A8-7F153DF06C63}" dt="2024-02-22T10:34:00.286" v="1184" actId="478"/>
          <ac:grpSpMkLst>
            <pc:docMk/>
            <pc:sldMk cId="2391727493" sldId="5171"/>
            <ac:grpSpMk id="21" creationId="{22B30F87-3D5A-3404-318F-6C748C3BF3F4}"/>
          </ac:grpSpMkLst>
        </pc:grpChg>
        <pc:grpChg chg="mod">
          <ac:chgData name="Karla Kosnarová" userId="2c628162-5b85-4528-8dc6-99cc231551b1" providerId="ADAL" clId="{6BD3A2B7-74C1-40E0-B2A8-7F153DF06C63}" dt="2024-02-22T15:15:13.119" v="1793" actId="1076"/>
          <ac:grpSpMkLst>
            <pc:docMk/>
            <pc:sldMk cId="2391727493" sldId="5171"/>
            <ac:grpSpMk id="28" creationId="{205C5F56-31EE-16AD-54A8-23CF0DDEA987}"/>
          </ac:grpSpMkLst>
        </pc:grpChg>
        <pc:grpChg chg="del">
          <ac:chgData name="Karla Kosnarová" userId="2c628162-5b85-4528-8dc6-99cc231551b1" providerId="ADAL" clId="{6BD3A2B7-74C1-40E0-B2A8-7F153DF06C63}" dt="2024-02-22T10:34:03.088" v="1185" actId="478"/>
          <ac:grpSpMkLst>
            <pc:docMk/>
            <pc:sldMk cId="2391727493" sldId="5171"/>
            <ac:grpSpMk id="32" creationId="{8550D55C-6FC4-5F5D-1113-0A6B6DB89370}"/>
          </ac:grpSpMkLst>
        </pc:grpChg>
        <pc:picChg chg="mod">
          <ac:chgData name="Karla Kosnarová" userId="2c628162-5b85-4528-8dc6-99cc231551b1" providerId="ADAL" clId="{6BD3A2B7-74C1-40E0-B2A8-7F153DF06C63}" dt="2024-02-22T10:29:44.911" v="1116" actId="1076"/>
          <ac:picMkLst>
            <pc:docMk/>
            <pc:sldMk cId="2391727493" sldId="5171"/>
            <ac:picMk id="15" creationId="{389CCE99-A754-878C-92B2-68A19C1945FE}"/>
          </ac:picMkLst>
        </pc:picChg>
        <pc:picChg chg="add">
          <ac:chgData name="Karla Kosnarová" userId="2c628162-5b85-4528-8dc6-99cc231551b1" providerId="ADAL" clId="{6BD3A2B7-74C1-40E0-B2A8-7F153DF06C63}" dt="2024-02-20T16:00:35.357" v="80" actId="22"/>
          <ac:picMkLst>
            <pc:docMk/>
            <pc:sldMk cId="2391727493" sldId="5171"/>
            <ac:picMk id="24" creationId="{46BB8C9E-4433-8F92-456D-430D4B7CC069}"/>
          </ac:picMkLst>
        </pc:picChg>
        <pc:picChg chg="add">
          <ac:chgData name="Karla Kosnarová" userId="2c628162-5b85-4528-8dc6-99cc231551b1" providerId="ADAL" clId="{6BD3A2B7-74C1-40E0-B2A8-7F153DF06C63}" dt="2024-02-20T16:09:48.812" v="152"/>
          <ac:picMkLst>
            <pc:docMk/>
            <pc:sldMk cId="2391727493" sldId="5171"/>
            <ac:picMk id="26" creationId="{3E69B9E6-BF4B-8B30-08DA-73E49007CCAC}"/>
          </ac:picMkLst>
        </pc:picChg>
        <pc:cxnChg chg="del">
          <ac:chgData name="Karla Kosnarová" userId="2c628162-5b85-4528-8dc6-99cc231551b1" providerId="ADAL" clId="{6BD3A2B7-74C1-40E0-B2A8-7F153DF06C63}" dt="2024-02-20T16:08:48.820" v="142" actId="478"/>
          <ac:cxnSpMkLst>
            <pc:docMk/>
            <pc:sldMk cId="2391727493" sldId="5171"/>
            <ac:cxnSpMk id="8" creationId="{E66168A3-817C-A64F-2280-E625575FD44A}"/>
          </ac:cxnSpMkLst>
        </pc:cxnChg>
        <pc:cxnChg chg="del mod">
          <ac:chgData name="Karla Kosnarová" userId="2c628162-5b85-4528-8dc6-99cc231551b1" providerId="ADAL" clId="{6BD3A2B7-74C1-40E0-B2A8-7F153DF06C63}" dt="2024-02-22T10:34:00.286" v="1184" actId="478"/>
          <ac:cxnSpMkLst>
            <pc:docMk/>
            <pc:sldMk cId="2391727493" sldId="5171"/>
            <ac:cxnSpMk id="23" creationId="{0CC0C738-4BD9-96D5-7972-AE15E7CF038A}"/>
          </ac:cxnSpMkLst>
        </pc:cxnChg>
        <pc:cxnChg chg="add mod">
          <ac:chgData name="Karla Kosnarová" userId="2c628162-5b85-4528-8dc6-99cc231551b1" providerId="ADAL" clId="{6BD3A2B7-74C1-40E0-B2A8-7F153DF06C63}" dt="2024-02-20T16:30:56.948" v="416" actId="1076"/>
          <ac:cxnSpMkLst>
            <pc:docMk/>
            <pc:sldMk cId="2391727493" sldId="5171"/>
            <ac:cxnSpMk id="27" creationId="{D4428A16-2A6B-358C-843F-27D58AC704F8}"/>
          </ac:cxnSpMkLst>
        </pc:cxnChg>
        <pc:cxnChg chg="add del mod">
          <ac:chgData name="Karla Kosnarová" userId="2c628162-5b85-4528-8dc6-99cc231551b1" providerId="ADAL" clId="{6BD3A2B7-74C1-40E0-B2A8-7F153DF06C63}" dt="2024-02-20T16:11:27.919" v="172" actId="478"/>
          <ac:cxnSpMkLst>
            <pc:docMk/>
            <pc:sldMk cId="2391727493" sldId="5171"/>
            <ac:cxnSpMk id="29" creationId="{98DE57BC-8944-63D6-2D52-6E76823310EF}"/>
          </ac:cxnSpMkLst>
        </pc:cxnChg>
        <pc:cxnChg chg="del">
          <ac:chgData name="Karla Kosnarová" userId="2c628162-5b85-4528-8dc6-99cc231551b1" providerId="ADAL" clId="{6BD3A2B7-74C1-40E0-B2A8-7F153DF06C63}" dt="2024-02-22T10:34:03.088" v="1185" actId="478"/>
          <ac:cxnSpMkLst>
            <pc:docMk/>
            <pc:sldMk cId="2391727493" sldId="5171"/>
            <ac:cxnSpMk id="40" creationId="{DDFFAE12-0FCC-F99A-60FB-D0ADC472E2AC}"/>
          </ac:cxnSpMkLst>
        </pc:cxnChg>
        <pc:cxnChg chg="del">
          <ac:chgData name="Karla Kosnarová" userId="2c628162-5b85-4528-8dc6-99cc231551b1" providerId="ADAL" clId="{6BD3A2B7-74C1-40E0-B2A8-7F153DF06C63}" dt="2024-02-22T14:24:28.178" v="1493" actId="478"/>
          <ac:cxnSpMkLst>
            <pc:docMk/>
            <pc:sldMk cId="2391727493" sldId="5171"/>
            <ac:cxnSpMk id="42" creationId="{09D6C00A-A0C2-EF4A-9D06-5AC2C3B12A97}"/>
          </ac:cxnSpMkLst>
        </pc:cxnChg>
        <pc:cxnChg chg="add mod">
          <ac:chgData name="Karla Kosnarová" userId="2c628162-5b85-4528-8dc6-99cc231551b1" providerId="ADAL" clId="{6BD3A2B7-74C1-40E0-B2A8-7F153DF06C63}" dt="2024-02-20T16:30:48.060" v="415" actId="1076"/>
          <ac:cxnSpMkLst>
            <pc:docMk/>
            <pc:sldMk cId="2391727493" sldId="5171"/>
            <ac:cxnSpMk id="43" creationId="{9D20367D-5A91-76D6-8FA6-C041AA7CD6FE}"/>
          </ac:cxnSpMkLst>
        </pc:cxnChg>
        <pc:cxnChg chg="add del mod">
          <ac:chgData name="Karla Kosnarová" userId="2c628162-5b85-4528-8dc6-99cc231551b1" providerId="ADAL" clId="{6BD3A2B7-74C1-40E0-B2A8-7F153DF06C63}" dt="2024-02-20T16:31:00.240" v="417" actId="478"/>
          <ac:cxnSpMkLst>
            <pc:docMk/>
            <pc:sldMk cId="2391727493" sldId="5171"/>
            <ac:cxnSpMk id="44" creationId="{9E79D65F-40A6-A7BD-92A6-31F55EFBCB89}"/>
          </ac:cxnSpMkLst>
        </pc:cxnChg>
        <pc:cxnChg chg="add mod">
          <ac:chgData name="Karla Kosnarová" userId="2c628162-5b85-4528-8dc6-99cc231551b1" providerId="ADAL" clId="{6BD3A2B7-74C1-40E0-B2A8-7F153DF06C63}" dt="2024-02-20T16:31:19.722" v="420" actId="1076"/>
          <ac:cxnSpMkLst>
            <pc:docMk/>
            <pc:sldMk cId="2391727493" sldId="5171"/>
            <ac:cxnSpMk id="45" creationId="{B86EEFA7-AF7F-BBCB-D456-2E7C3DCCEB04}"/>
          </ac:cxnSpMkLst>
        </pc:cxnChg>
        <pc:cxnChg chg="add del mod">
          <ac:chgData name="Karla Kosnarová" userId="2c628162-5b85-4528-8dc6-99cc231551b1" providerId="ADAL" clId="{6BD3A2B7-74C1-40E0-B2A8-7F153DF06C63}" dt="2024-02-20T16:10:14.849" v="164" actId="478"/>
          <ac:cxnSpMkLst>
            <pc:docMk/>
            <pc:sldMk cId="2391727493" sldId="5171"/>
            <ac:cxnSpMk id="47" creationId="{86F58FD4-5500-8D39-AC86-C7A519F7E906}"/>
          </ac:cxnSpMkLst>
        </pc:cxnChg>
        <pc:cxnChg chg="del">
          <ac:chgData name="Karla Kosnarová" userId="2c628162-5b85-4528-8dc6-99cc231551b1" providerId="ADAL" clId="{6BD3A2B7-74C1-40E0-B2A8-7F153DF06C63}" dt="2024-02-20T16:08:50.913" v="145" actId="478"/>
          <ac:cxnSpMkLst>
            <pc:docMk/>
            <pc:sldMk cId="2391727493" sldId="5171"/>
            <ac:cxnSpMk id="48" creationId="{8A28E96E-20B0-9DD0-4F6C-507B4FA68FD5}"/>
          </ac:cxnSpMkLst>
        </pc:cxnChg>
        <pc:cxnChg chg="mod">
          <ac:chgData name="Karla Kosnarová" userId="2c628162-5b85-4528-8dc6-99cc231551b1" providerId="ADAL" clId="{6BD3A2B7-74C1-40E0-B2A8-7F153DF06C63}" dt="2024-02-20T16:27:27.675" v="403" actId="1076"/>
          <ac:cxnSpMkLst>
            <pc:docMk/>
            <pc:sldMk cId="2391727493" sldId="5171"/>
            <ac:cxnSpMk id="71" creationId="{A0163306-8B3E-1146-8A6B-5EF9118D7941}"/>
          </ac:cxnSpMkLst>
        </pc:cxnChg>
        <pc:cxnChg chg="add del mod">
          <ac:chgData name="Karla Kosnarová" userId="2c628162-5b85-4528-8dc6-99cc231551b1" providerId="ADAL" clId="{6BD3A2B7-74C1-40E0-B2A8-7F153DF06C63}" dt="2024-02-20T16:10:16.691" v="165" actId="478"/>
          <ac:cxnSpMkLst>
            <pc:docMk/>
            <pc:sldMk cId="2391727493" sldId="5171"/>
            <ac:cxnSpMk id="74" creationId="{A2A4007C-DA28-5D40-98B9-FE71CE405582}"/>
          </ac:cxnSpMkLst>
        </pc:cxnChg>
        <pc:cxnChg chg="mod">
          <ac:chgData name="Karla Kosnarová" userId="2c628162-5b85-4528-8dc6-99cc231551b1" providerId="ADAL" clId="{6BD3A2B7-74C1-40E0-B2A8-7F153DF06C63}" dt="2024-02-22T10:19:10.347" v="1058" actId="1076"/>
          <ac:cxnSpMkLst>
            <pc:docMk/>
            <pc:sldMk cId="2391727493" sldId="5171"/>
            <ac:cxnSpMk id="75" creationId="{DC511952-0C77-7CD7-E190-14680059C34A}"/>
          </ac:cxnSpMkLst>
        </pc:cxnChg>
      </pc:sldChg>
    </pc:docChg>
  </pc:docChgLst>
  <pc:docChgLst>
    <pc:chgData name="Karla Kosnarová" userId="2c628162-5b85-4528-8dc6-99cc231551b1" providerId="ADAL" clId="{91911DAF-CAD8-4BC8-AF80-7BA5A1A6AB30}"/>
    <pc:docChg chg="undo redo custSel modSld">
      <pc:chgData name="Karla Kosnarová" userId="2c628162-5b85-4528-8dc6-99cc231551b1" providerId="ADAL" clId="{91911DAF-CAD8-4BC8-AF80-7BA5A1A6AB30}" dt="2024-05-20T08:29:03.395" v="1007" actId="20577"/>
      <pc:docMkLst>
        <pc:docMk/>
      </pc:docMkLst>
      <pc:sldChg chg="addSp delSp modSp mod">
        <pc:chgData name="Karla Kosnarová" userId="2c628162-5b85-4528-8dc6-99cc231551b1" providerId="ADAL" clId="{91911DAF-CAD8-4BC8-AF80-7BA5A1A6AB30}" dt="2024-05-20T08:29:03.395" v="1007" actId="20577"/>
        <pc:sldMkLst>
          <pc:docMk/>
          <pc:sldMk cId="2391727493" sldId="5171"/>
        </pc:sldMkLst>
        <pc:spChg chg="del">
          <ac:chgData name="Karla Kosnarová" userId="2c628162-5b85-4528-8dc6-99cc231551b1" providerId="ADAL" clId="{91911DAF-CAD8-4BC8-AF80-7BA5A1A6AB30}" dt="2024-05-19T10:42:47.941" v="113" actId="478"/>
          <ac:spMkLst>
            <pc:docMk/>
            <pc:sldMk cId="2391727493" sldId="5171"/>
            <ac:spMk id="2" creationId="{08410877-9070-BE2B-2329-19C8F4C14114}"/>
          </ac:spMkLst>
        </pc:spChg>
        <pc:spChg chg="add mod">
          <ac:chgData name="Karla Kosnarová" userId="2c628162-5b85-4528-8dc6-99cc231551b1" providerId="ADAL" clId="{91911DAF-CAD8-4BC8-AF80-7BA5A1A6AB30}" dt="2024-05-20T08:19:41.700" v="988" actId="1076"/>
          <ac:spMkLst>
            <pc:docMk/>
            <pc:sldMk cId="2391727493" sldId="5171"/>
            <ac:spMk id="2" creationId="{92AD473F-F6A0-4BF1-EED8-6AD8C1F1DEF5}"/>
          </ac:spMkLst>
        </pc:spChg>
        <pc:spChg chg="add del mod">
          <ac:chgData name="Karla Kosnarová" userId="2c628162-5b85-4528-8dc6-99cc231551b1" providerId="ADAL" clId="{91911DAF-CAD8-4BC8-AF80-7BA5A1A6AB30}" dt="2024-05-19T13:36:02.239" v="383" actId="1076"/>
          <ac:spMkLst>
            <pc:docMk/>
            <pc:sldMk cId="2391727493" sldId="5171"/>
            <ac:spMk id="3" creationId="{42B599B0-4FDC-541F-2858-3C8C97C53E44}"/>
          </ac:spMkLst>
        </pc:spChg>
        <pc:spChg chg="del">
          <ac:chgData name="Karla Kosnarová" userId="2c628162-5b85-4528-8dc6-99cc231551b1" providerId="ADAL" clId="{91911DAF-CAD8-4BC8-AF80-7BA5A1A6AB30}" dt="2024-05-19T10:42:48.563" v="114" actId="478"/>
          <ac:spMkLst>
            <pc:docMk/>
            <pc:sldMk cId="2391727493" sldId="5171"/>
            <ac:spMk id="5" creationId="{FF204E8B-04C6-120A-9647-F96529EAB896}"/>
          </ac:spMkLst>
        </pc:spChg>
        <pc:spChg chg="add mod">
          <ac:chgData name="Karla Kosnarová" userId="2c628162-5b85-4528-8dc6-99cc231551b1" providerId="ADAL" clId="{91911DAF-CAD8-4BC8-AF80-7BA5A1A6AB30}" dt="2024-05-19T14:43:42.937" v="885" actId="1076"/>
          <ac:spMkLst>
            <pc:docMk/>
            <pc:sldMk cId="2391727493" sldId="5171"/>
            <ac:spMk id="8" creationId="{8FE64FDD-DD6A-1BD6-5406-E3EF8142A469}"/>
          </ac:spMkLst>
        </pc:spChg>
        <pc:spChg chg="del">
          <ac:chgData name="Karla Kosnarová" userId="2c628162-5b85-4528-8dc6-99cc231551b1" providerId="ADAL" clId="{91911DAF-CAD8-4BC8-AF80-7BA5A1A6AB30}" dt="2024-05-19T10:42:49.174" v="115" actId="478"/>
          <ac:spMkLst>
            <pc:docMk/>
            <pc:sldMk cId="2391727493" sldId="5171"/>
            <ac:spMk id="10" creationId="{AE9B35B5-2DA2-622F-AF12-4D66EEA20DA0}"/>
          </ac:spMkLst>
        </pc:spChg>
        <pc:spChg chg="topLvl">
          <ac:chgData name="Karla Kosnarová" userId="2c628162-5b85-4528-8dc6-99cc231551b1" providerId="ADAL" clId="{91911DAF-CAD8-4BC8-AF80-7BA5A1A6AB30}" dt="2024-05-19T10:42:52.284" v="117" actId="478"/>
          <ac:spMkLst>
            <pc:docMk/>
            <pc:sldMk cId="2391727493" sldId="5171"/>
            <ac:spMk id="11" creationId="{FE0673CD-391C-E1B3-A92B-5362F3EBAAFA}"/>
          </ac:spMkLst>
        </pc:spChg>
        <pc:spChg chg="del">
          <ac:chgData name="Karla Kosnarová" userId="2c628162-5b85-4528-8dc6-99cc231551b1" providerId="ADAL" clId="{91911DAF-CAD8-4BC8-AF80-7BA5A1A6AB30}" dt="2024-05-19T10:42:39.478" v="107" actId="478"/>
          <ac:spMkLst>
            <pc:docMk/>
            <pc:sldMk cId="2391727493" sldId="5171"/>
            <ac:spMk id="16" creationId="{CDF63D91-E4B1-1D86-F77A-BA3DA284319C}"/>
          </ac:spMkLst>
        </pc:spChg>
        <pc:spChg chg="del">
          <ac:chgData name="Karla Kosnarová" userId="2c628162-5b85-4528-8dc6-99cc231551b1" providerId="ADAL" clId="{91911DAF-CAD8-4BC8-AF80-7BA5A1A6AB30}" dt="2024-05-19T10:42:40.128" v="108" actId="478"/>
          <ac:spMkLst>
            <pc:docMk/>
            <pc:sldMk cId="2391727493" sldId="5171"/>
            <ac:spMk id="17" creationId="{4F8AB88E-5D06-3E13-37B8-40CCC6D7D924}"/>
          </ac:spMkLst>
        </pc:spChg>
        <pc:spChg chg="del">
          <ac:chgData name="Karla Kosnarová" userId="2c628162-5b85-4528-8dc6-99cc231551b1" providerId="ADAL" clId="{91911DAF-CAD8-4BC8-AF80-7BA5A1A6AB30}" dt="2024-05-19T10:42:43.327" v="110" actId="478"/>
          <ac:spMkLst>
            <pc:docMk/>
            <pc:sldMk cId="2391727493" sldId="5171"/>
            <ac:spMk id="19" creationId="{F607EDAF-6FFE-05E2-4EBD-1FE15E40929E}"/>
          </ac:spMkLst>
        </pc:spChg>
        <pc:spChg chg="add mod">
          <ac:chgData name="Karla Kosnarová" userId="2c628162-5b85-4528-8dc6-99cc231551b1" providerId="ADAL" clId="{91911DAF-CAD8-4BC8-AF80-7BA5A1A6AB30}" dt="2024-05-19T13:39:32.305" v="426" actId="1076"/>
          <ac:spMkLst>
            <pc:docMk/>
            <pc:sldMk cId="2391727493" sldId="5171"/>
            <ac:spMk id="20" creationId="{5EEB7678-8AEB-B22C-3115-94A9F2E6E19F}"/>
          </ac:spMkLst>
        </pc:spChg>
        <pc:spChg chg="del mod topLvl">
          <ac:chgData name="Karla Kosnarová" userId="2c628162-5b85-4528-8dc6-99cc231551b1" providerId="ADAL" clId="{91911DAF-CAD8-4BC8-AF80-7BA5A1A6AB30}" dt="2024-05-19T10:42:52.284" v="117" actId="478"/>
          <ac:spMkLst>
            <pc:docMk/>
            <pc:sldMk cId="2391727493" sldId="5171"/>
            <ac:spMk id="22" creationId="{678873AA-197D-EE4A-48B7-0200A4FBE1D5}"/>
          </ac:spMkLst>
        </pc:spChg>
        <pc:spChg chg="add del mod">
          <ac:chgData name="Karla Kosnarová" userId="2c628162-5b85-4528-8dc6-99cc231551b1" providerId="ADAL" clId="{91911DAF-CAD8-4BC8-AF80-7BA5A1A6AB30}" dt="2024-05-19T13:37:45.646" v="404" actId="478"/>
          <ac:spMkLst>
            <pc:docMk/>
            <pc:sldMk cId="2391727493" sldId="5171"/>
            <ac:spMk id="25" creationId="{EA2CBBD7-8E6F-912F-DEEC-5C352A45521A}"/>
          </ac:spMkLst>
        </pc:spChg>
        <pc:spChg chg="mod">
          <ac:chgData name="Karla Kosnarová" userId="2c628162-5b85-4528-8dc6-99cc231551b1" providerId="ADAL" clId="{91911DAF-CAD8-4BC8-AF80-7BA5A1A6AB30}" dt="2024-05-20T08:29:03.395" v="1007" actId="20577"/>
          <ac:spMkLst>
            <pc:docMk/>
            <pc:sldMk cId="2391727493" sldId="5171"/>
            <ac:spMk id="33" creationId="{F176F01F-0C06-0B9E-298E-AC2B45D56FB6}"/>
          </ac:spMkLst>
        </pc:spChg>
        <pc:spChg chg="mod">
          <ac:chgData name="Karla Kosnarová" userId="2c628162-5b85-4528-8dc6-99cc231551b1" providerId="ADAL" clId="{91911DAF-CAD8-4BC8-AF80-7BA5A1A6AB30}" dt="2024-05-19T13:36:17.826" v="386" actId="1076"/>
          <ac:spMkLst>
            <pc:docMk/>
            <pc:sldMk cId="2391727493" sldId="5171"/>
            <ac:spMk id="36" creationId="{6012366C-D8A7-0EC5-31A4-F07DDB2AF57C}"/>
          </ac:spMkLst>
        </pc:spChg>
        <pc:spChg chg="mod">
          <ac:chgData name="Karla Kosnarová" userId="2c628162-5b85-4528-8dc6-99cc231551b1" providerId="ADAL" clId="{91911DAF-CAD8-4BC8-AF80-7BA5A1A6AB30}" dt="2024-05-19T14:42:59.446" v="864" actId="20577"/>
          <ac:spMkLst>
            <pc:docMk/>
            <pc:sldMk cId="2391727493" sldId="5171"/>
            <ac:spMk id="37" creationId="{CB105116-3D8C-61AA-D0A4-65D596412A65}"/>
          </ac:spMkLst>
        </pc:spChg>
        <pc:spChg chg="mod">
          <ac:chgData name="Karla Kosnarová" userId="2c628162-5b85-4528-8dc6-99cc231551b1" providerId="ADAL" clId="{91911DAF-CAD8-4BC8-AF80-7BA5A1A6AB30}" dt="2024-05-19T13:46:39.898" v="692" actId="255"/>
          <ac:spMkLst>
            <pc:docMk/>
            <pc:sldMk cId="2391727493" sldId="5171"/>
            <ac:spMk id="38" creationId="{3E6EC9AC-C06A-CF74-444B-86C10CF8421A}"/>
          </ac:spMkLst>
        </pc:spChg>
        <pc:spChg chg="mod">
          <ac:chgData name="Karla Kosnarová" userId="2c628162-5b85-4528-8dc6-99cc231551b1" providerId="ADAL" clId="{91911DAF-CAD8-4BC8-AF80-7BA5A1A6AB30}" dt="2024-05-19T14:43:20.170" v="884" actId="20577"/>
          <ac:spMkLst>
            <pc:docMk/>
            <pc:sldMk cId="2391727493" sldId="5171"/>
            <ac:spMk id="39" creationId="{EE026087-49C9-2BB3-B090-13D14173FD6A}"/>
          </ac:spMkLst>
        </pc:spChg>
        <pc:spChg chg="add del mod">
          <ac:chgData name="Karla Kosnarová" userId="2c628162-5b85-4528-8dc6-99cc231551b1" providerId="ADAL" clId="{91911DAF-CAD8-4BC8-AF80-7BA5A1A6AB30}" dt="2024-05-19T14:44:23.242" v="890" actId="478"/>
          <ac:spMkLst>
            <pc:docMk/>
            <pc:sldMk cId="2391727493" sldId="5171"/>
            <ac:spMk id="48" creationId="{8A9249AF-B527-0098-A68A-ADF86B0D7853}"/>
          </ac:spMkLst>
        </pc:spChg>
        <pc:spChg chg="mod">
          <ac:chgData name="Karla Kosnarová" userId="2c628162-5b85-4528-8dc6-99cc231551b1" providerId="ADAL" clId="{91911DAF-CAD8-4BC8-AF80-7BA5A1A6AB30}" dt="2024-05-19T10:44:11.423" v="145"/>
          <ac:spMkLst>
            <pc:docMk/>
            <pc:sldMk cId="2391727493" sldId="5171"/>
            <ac:spMk id="51" creationId="{6EB67C93-731E-468E-AE6B-DED40C305030}"/>
          </ac:spMkLst>
        </pc:spChg>
        <pc:spChg chg="del">
          <ac:chgData name="Karla Kosnarová" userId="2c628162-5b85-4528-8dc6-99cc231551b1" providerId="ADAL" clId="{91911DAF-CAD8-4BC8-AF80-7BA5A1A6AB30}" dt="2024-05-19T10:33:26.169" v="16" actId="478"/>
          <ac:spMkLst>
            <pc:docMk/>
            <pc:sldMk cId="2391727493" sldId="5171"/>
            <ac:spMk id="67" creationId="{98C8F445-F735-8D17-5D55-640DD517CB8E}"/>
          </ac:spMkLst>
        </pc:spChg>
        <pc:spChg chg="del">
          <ac:chgData name="Karla Kosnarová" userId="2c628162-5b85-4528-8dc6-99cc231551b1" providerId="ADAL" clId="{91911DAF-CAD8-4BC8-AF80-7BA5A1A6AB30}" dt="2024-05-19T10:33:24.600" v="14" actId="478"/>
          <ac:spMkLst>
            <pc:docMk/>
            <pc:sldMk cId="2391727493" sldId="5171"/>
            <ac:spMk id="68" creationId="{A3A2B4B6-EF46-C607-E634-35B2A3E6109B}"/>
          </ac:spMkLst>
        </pc:spChg>
        <pc:spChg chg="mod">
          <ac:chgData name="Karla Kosnarová" userId="2c628162-5b85-4528-8dc6-99cc231551b1" providerId="ADAL" clId="{91911DAF-CAD8-4BC8-AF80-7BA5A1A6AB30}" dt="2024-05-19T14:42:52.066" v="845" actId="6549"/>
          <ac:spMkLst>
            <pc:docMk/>
            <pc:sldMk cId="2391727493" sldId="5171"/>
            <ac:spMk id="73" creationId="{66999B6C-5331-834C-A2E3-CC14C8171250}"/>
          </ac:spMkLst>
        </pc:spChg>
        <pc:spChg chg="del mod">
          <ac:chgData name="Karla Kosnarová" userId="2c628162-5b85-4528-8dc6-99cc231551b1" providerId="ADAL" clId="{91911DAF-CAD8-4BC8-AF80-7BA5A1A6AB30}" dt="2024-05-19T10:33:22.181" v="12" actId="478"/>
          <ac:spMkLst>
            <pc:docMk/>
            <pc:sldMk cId="2391727493" sldId="5171"/>
            <ac:spMk id="81" creationId="{ACDA81D0-4065-B158-0F61-8D1970263820}"/>
          </ac:spMkLst>
        </pc:spChg>
        <pc:grpChg chg="del">
          <ac:chgData name="Karla Kosnarová" userId="2c628162-5b85-4528-8dc6-99cc231551b1" providerId="ADAL" clId="{91911DAF-CAD8-4BC8-AF80-7BA5A1A6AB30}" dt="2024-05-19T10:42:52.284" v="117" actId="478"/>
          <ac:grpSpMkLst>
            <pc:docMk/>
            <pc:sldMk cId="2391727493" sldId="5171"/>
            <ac:grpSpMk id="12" creationId="{485D7504-8626-D2F9-CBE1-F929A140C757}"/>
          </ac:grpSpMkLst>
        </pc:grpChg>
        <pc:grpChg chg="mod">
          <ac:chgData name="Karla Kosnarová" userId="2c628162-5b85-4528-8dc6-99cc231551b1" providerId="ADAL" clId="{91911DAF-CAD8-4BC8-AF80-7BA5A1A6AB30}" dt="2024-05-19T13:46:52.901" v="694" actId="14100"/>
          <ac:grpSpMkLst>
            <pc:docMk/>
            <pc:sldMk cId="2391727493" sldId="5171"/>
            <ac:grpSpMk id="28" creationId="{205C5F56-31EE-16AD-54A8-23CF0DDEA987}"/>
          </ac:grpSpMkLst>
        </pc:grpChg>
        <pc:picChg chg="del">
          <ac:chgData name="Karla Kosnarová" userId="2c628162-5b85-4528-8dc6-99cc231551b1" providerId="ADAL" clId="{91911DAF-CAD8-4BC8-AF80-7BA5A1A6AB30}" dt="2024-05-19T10:33:29.649" v="18" actId="478"/>
          <ac:picMkLst>
            <pc:docMk/>
            <pc:sldMk cId="2391727493" sldId="5171"/>
            <ac:picMk id="4" creationId="{211DA366-E46A-E608-6BBD-2A567FB1876F}"/>
          </ac:picMkLst>
        </pc:picChg>
        <pc:picChg chg="del">
          <ac:chgData name="Karla Kosnarová" userId="2c628162-5b85-4528-8dc6-99cc231551b1" providerId="ADAL" clId="{91911DAF-CAD8-4BC8-AF80-7BA5A1A6AB30}" dt="2024-05-19T10:33:34.016" v="19" actId="478"/>
          <ac:picMkLst>
            <pc:docMk/>
            <pc:sldMk cId="2391727493" sldId="5171"/>
            <ac:picMk id="6" creationId="{7A0A70EC-BFD6-A35F-9A28-937452007C78}"/>
          </ac:picMkLst>
        </pc:picChg>
        <pc:picChg chg="del">
          <ac:chgData name="Karla Kosnarová" userId="2c628162-5b85-4528-8dc6-99cc231551b1" providerId="ADAL" clId="{91911DAF-CAD8-4BC8-AF80-7BA5A1A6AB30}" dt="2024-05-19T10:33:15.820" v="7" actId="478"/>
          <ac:picMkLst>
            <pc:docMk/>
            <pc:sldMk cId="2391727493" sldId="5171"/>
            <ac:picMk id="9" creationId="{7D96EFBF-82C6-0028-3513-A2B2D6232E6D}"/>
          </ac:picMkLst>
        </pc:picChg>
        <pc:picChg chg="del">
          <ac:chgData name="Karla Kosnarová" userId="2c628162-5b85-4528-8dc6-99cc231551b1" providerId="ADAL" clId="{91911DAF-CAD8-4BC8-AF80-7BA5A1A6AB30}" dt="2024-05-19T10:42:45.396" v="112" actId="478"/>
          <ac:picMkLst>
            <pc:docMk/>
            <pc:sldMk cId="2391727493" sldId="5171"/>
            <ac:picMk id="13" creationId="{896CC45A-293A-CB6B-D565-2433592B716D}"/>
          </ac:picMkLst>
        </pc:picChg>
        <pc:picChg chg="del">
          <ac:chgData name="Karla Kosnarová" userId="2c628162-5b85-4528-8dc6-99cc231551b1" providerId="ADAL" clId="{91911DAF-CAD8-4BC8-AF80-7BA5A1A6AB30}" dt="2024-05-19T10:42:44.107" v="111" actId="478"/>
          <ac:picMkLst>
            <pc:docMk/>
            <pc:sldMk cId="2391727493" sldId="5171"/>
            <ac:picMk id="14" creationId="{E9C3CAAC-8AA8-9189-A248-3B3D5939FAD4}"/>
          </ac:picMkLst>
        </pc:picChg>
        <pc:picChg chg="del">
          <ac:chgData name="Karla Kosnarová" userId="2c628162-5b85-4528-8dc6-99cc231551b1" providerId="ADAL" clId="{91911DAF-CAD8-4BC8-AF80-7BA5A1A6AB30}" dt="2024-05-19T10:42:40.960" v="109" actId="478"/>
          <ac:picMkLst>
            <pc:docMk/>
            <pc:sldMk cId="2391727493" sldId="5171"/>
            <ac:picMk id="15" creationId="{389CCE99-A754-878C-92B2-68A19C1945FE}"/>
          </ac:picMkLst>
        </pc:picChg>
        <pc:picChg chg="add mod">
          <ac:chgData name="Karla Kosnarová" userId="2c628162-5b85-4528-8dc6-99cc231551b1" providerId="ADAL" clId="{91911DAF-CAD8-4BC8-AF80-7BA5A1A6AB30}" dt="2024-05-19T13:39:27.786" v="425" actId="1076"/>
          <ac:picMkLst>
            <pc:docMk/>
            <pc:sldMk cId="2391727493" sldId="5171"/>
            <ac:picMk id="18" creationId="{F1DB81B0-FAF8-2C0F-5E75-659400340C06}"/>
          </ac:picMkLst>
        </pc:picChg>
        <pc:picChg chg="add del mod">
          <ac:chgData name="Karla Kosnarová" userId="2c628162-5b85-4528-8dc6-99cc231551b1" providerId="ADAL" clId="{91911DAF-CAD8-4BC8-AF80-7BA5A1A6AB30}" dt="2024-05-19T13:37:44.365" v="403" actId="478"/>
          <ac:picMkLst>
            <pc:docMk/>
            <pc:sldMk cId="2391727493" sldId="5171"/>
            <ac:picMk id="21" creationId="{8A2A0122-2F77-0C59-688D-C6E65D6FC231}"/>
          </ac:picMkLst>
        </pc:picChg>
        <pc:picChg chg="add del mod">
          <ac:chgData name="Karla Kosnarová" userId="2c628162-5b85-4528-8dc6-99cc231551b1" providerId="ADAL" clId="{91911DAF-CAD8-4BC8-AF80-7BA5A1A6AB30}" dt="2024-05-19T10:36:07.976" v="98" actId="478"/>
          <ac:picMkLst>
            <pc:docMk/>
            <pc:sldMk cId="2391727493" sldId="5171"/>
            <ac:picMk id="23" creationId="{B5C16960-E7C6-8E3A-136C-3E804D4281FD}"/>
          </ac:picMkLst>
        </pc:picChg>
        <pc:picChg chg="add mod modCrop">
          <ac:chgData name="Karla Kosnarová" userId="2c628162-5b85-4528-8dc6-99cc231551b1" providerId="ADAL" clId="{91911DAF-CAD8-4BC8-AF80-7BA5A1A6AB30}" dt="2024-05-19T13:36:50.863" v="400" actId="1076"/>
          <ac:picMkLst>
            <pc:docMk/>
            <pc:sldMk cId="2391727493" sldId="5171"/>
            <ac:picMk id="29" creationId="{2A7D27F5-32A2-1F12-F2A7-2A0077CF598F}"/>
          </ac:picMkLst>
        </pc:picChg>
        <pc:picChg chg="mod">
          <ac:chgData name="Karla Kosnarová" userId="2c628162-5b85-4528-8dc6-99cc231551b1" providerId="ADAL" clId="{91911DAF-CAD8-4BC8-AF80-7BA5A1A6AB30}" dt="2024-05-19T13:37:03.905" v="402" actId="1076"/>
          <ac:picMkLst>
            <pc:docMk/>
            <pc:sldMk cId="2391727493" sldId="5171"/>
            <ac:picMk id="30" creationId="{C1293813-1578-820C-20BD-F3CFF7A47314}"/>
          </ac:picMkLst>
        </pc:picChg>
        <pc:picChg chg="add mod modCrop">
          <ac:chgData name="Karla Kosnarová" userId="2c628162-5b85-4528-8dc6-99cc231551b1" providerId="ADAL" clId="{91911DAF-CAD8-4BC8-AF80-7BA5A1A6AB30}" dt="2024-05-19T17:39:14.128" v="891" actId="1076"/>
          <ac:picMkLst>
            <pc:docMk/>
            <pc:sldMk cId="2391727493" sldId="5171"/>
            <ac:picMk id="40" creationId="{0C79CA2A-9FF2-2535-2836-774EEFF3BF7C}"/>
          </ac:picMkLst>
        </pc:picChg>
        <pc:picChg chg="add mod">
          <ac:chgData name="Karla Kosnarová" userId="2c628162-5b85-4528-8dc6-99cc231551b1" providerId="ADAL" clId="{91911DAF-CAD8-4BC8-AF80-7BA5A1A6AB30}" dt="2024-05-19T13:39:25.641" v="424" actId="1076"/>
          <ac:picMkLst>
            <pc:docMk/>
            <pc:sldMk cId="2391727493" sldId="5171"/>
            <ac:picMk id="41" creationId="{F0A844AD-4E35-198F-3159-180002A363B5}"/>
          </ac:picMkLst>
        </pc:picChg>
        <pc:picChg chg="add mod">
          <ac:chgData name="Karla Kosnarová" userId="2c628162-5b85-4528-8dc6-99cc231551b1" providerId="ADAL" clId="{91911DAF-CAD8-4BC8-AF80-7BA5A1A6AB30}" dt="2024-05-19T14:38:12.538" v="698" actId="1076"/>
          <ac:picMkLst>
            <pc:docMk/>
            <pc:sldMk cId="2391727493" sldId="5171"/>
            <ac:picMk id="42" creationId="{19564847-71E1-43BE-9B35-F17B4928D066}"/>
          </ac:picMkLst>
        </pc:picChg>
        <pc:picChg chg="add mod">
          <ac:chgData name="Karla Kosnarová" userId="2c628162-5b85-4528-8dc6-99cc231551b1" providerId="ADAL" clId="{91911DAF-CAD8-4BC8-AF80-7BA5A1A6AB30}" dt="2024-05-19T14:38:38.388" v="700" actId="1076"/>
          <ac:picMkLst>
            <pc:docMk/>
            <pc:sldMk cId="2391727493" sldId="5171"/>
            <ac:picMk id="44" creationId="{E9C5E77C-CDFE-6CFB-9A9A-8D29090B756F}"/>
          </ac:picMkLst>
        </pc:picChg>
        <pc:picChg chg="add del">
          <ac:chgData name="Karla Kosnarová" userId="2c628162-5b85-4528-8dc6-99cc231551b1" providerId="ADAL" clId="{91911DAF-CAD8-4BC8-AF80-7BA5A1A6AB30}" dt="2024-05-19T14:41:27.298" v="793" actId="22"/>
          <ac:picMkLst>
            <pc:docMk/>
            <pc:sldMk cId="2391727493" sldId="5171"/>
            <ac:picMk id="47" creationId="{41D780E0-4113-8085-60D1-9F6DB224D25E}"/>
          </ac:picMkLst>
        </pc:picChg>
        <pc:picChg chg="del">
          <ac:chgData name="Karla Kosnarová" userId="2c628162-5b85-4528-8dc6-99cc231551b1" providerId="ADAL" clId="{91911DAF-CAD8-4BC8-AF80-7BA5A1A6AB30}" dt="2024-05-19T10:33:16.744" v="8" actId="478"/>
          <ac:picMkLst>
            <pc:docMk/>
            <pc:sldMk cId="2391727493" sldId="5171"/>
            <ac:picMk id="86" creationId="{6E0EB163-64A7-E175-D7D6-A86BE5B2D262}"/>
          </ac:picMkLst>
        </pc:picChg>
        <pc:picChg chg="del">
          <ac:chgData name="Karla Kosnarová" userId="2c628162-5b85-4528-8dc6-99cc231551b1" providerId="ADAL" clId="{91911DAF-CAD8-4BC8-AF80-7BA5A1A6AB30}" dt="2024-05-19T10:33:17.289" v="9" actId="478"/>
          <ac:picMkLst>
            <pc:docMk/>
            <pc:sldMk cId="2391727493" sldId="5171"/>
            <ac:picMk id="91" creationId="{7AF7E804-2BBA-6A5E-2269-9DF50EE7F61B}"/>
          </ac:picMkLst>
        </pc:picChg>
        <pc:cxnChg chg="del">
          <ac:chgData name="Karla Kosnarová" userId="2c628162-5b85-4528-8dc6-99cc231551b1" providerId="ADAL" clId="{91911DAF-CAD8-4BC8-AF80-7BA5A1A6AB30}" dt="2024-05-19T10:33:28.270" v="17" actId="478"/>
          <ac:cxnSpMkLst>
            <pc:docMk/>
            <pc:sldMk cId="2391727493" sldId="5171"/>
            <ac:cxnSpMk id="69" creationId="{4D543D98-BAA5-5DE5-C700-5544D3D9974C}"/>
          </ac:cxnSpMkLst>
        </pc:cxnChg>
        <pc:cxnChg chg="del">
          <ac:chgData name="Karla Kosnarová" userId="2c628162-5b85-4528-8dc6-99cc231551b1" providerId="ADAL" clId="{91911DAF-CAD8-4BC8-AF80-7BA5A1A6AB30}" dt="2024-05-19T10:33:25.515" v="15" actId="478"/>
          <ac:cxnSpMkLst>
            <pc:docMk/>
            <pc:sldMk cId="2391727493" sldId="5171"/>
            <ac:cxnSpMk id="75" creationId="{DC511952-0C77-7CD7-E190-14680059C34A}"/>
          </ac:cxnSpMkLst>
        </pc:cxnChg>
        <pc:cxnChg chg="del">
          <ac:chgData name="Karla Kosnarová" userId="2c628162-5b85-4528-8dc6-99cc231551b1" providerId="ADAL" clId="{91911DAF-CAD8-4BC8-AF80-7BA5A1A6AB30}" dt="2024-05-19T10:33:23.517" v="13" actId="478"/>
          <ac:cxnSpMkLst>
            <pc:docMk/>
            <pc:sldMk cId="2391727493" sldId="5171"/>
            <ac:cxnSpMk id="77" creationId="{1E593D55-9E5E-DFA1-7931-CDD0BD476FF1}"/>
          </ac:cxnSpMkLst>
        </pc:cxnChg>
      </pc:sldChg>
    </pc:docChg>
  </pc:docChgLst>
  <pc:docChgLst>
    <pc:chgData name="Karla Kosnarová" userId="2c628162-5b85-4528-8dc6-99cc231551b1" providerId="ADAL" clId="{C8CE47A3-9B93-4E07-A069-876B22F0C008}"/>
    <pc:docChg chg="undo redo custSel modSld">
      <pc:chgData name="Karla Kosnarová" userId="2c628162-5b85-4528-8dc6-99cc231551b1" providerId="ADAL" clId="{C8CE47A3-9B93-4E07-A069-876B22F0C008}" dt="2024-07-25T11:26:34.325" v="1286" actId="20577"/>
      <pc:docMkLst>
        <pc:docMk/>
      </pc:docMkLst>
      <pc:sldChg chg="addSp delSp modSp mod">
        <pc:chgData name="Karla Kosnarová" userId="2c628162-5b85-4528-8dc6-99cc231551b1" providerId="ADAL" clId="{C8CE47A3-9B93-4E07-A069-876B22F0C008}" dt="2024-07-25T11:26:34.325" v="1286" actId="20577"/>
        <pc:sldMkLst>
          <pc:docMk/>
          <pc:sldMk cId="2391727493" sldId="5171"/>
        </pc:sldMkLst>
        <pc:spChg chg="mod">
          <ac:chgData name="Karla Kosnarová" userId="2c628162-5b85-4528-8dc6-99cc231551b1" providerId="ADAL" clId="{C8CE47A3-9B93-4E07-A069-876B22F0C008}" dt="2024-07-25T11:26:34.325" v="1286" actId="20577"/>
          <ac:spMkLst>
            <pc:docMk/>
            <pc:sldMk cId="2391727493" sldId="5171"/>
            <ac:spMk id="2" creationId="{92AD473F-F6A0-4BF1-EED8-6AD8C1F1DEF5}"/>
          </ac:spMkLst>
        </pc:spChg>
        <pc:spChg chg="mod">
          <ac:chgData name="Karla Kosnarová" userId="2c628162-5b85-4528-8dc6-99cc231551b1" providerId="ADAL" clId="{C8CE47A3-9B93-4E07-A069-876B22F0C008}" dt="2024-07-25T10:06:54.245" v="82" actId="1076"/>
          <ac:spMkLst>
            <pc:docMk/>
            <pc:sldMk cId="2391727493" sldId="5171"/>
            <ac:spMk id="3" creationId="{42B599B0-4FDC-541F-2858-3C8C97C53E44}"/>
          </ac:spMkLst>
        </pc:spChg>
        <pc:spChg chg="mod">
          <ac:chgData name="Karla Kosnarová" userId="2c628162-5b85-4528-8dc6-99cc231551b1" providerId="ADAL" clId="{C8CE47A3-9B93-4E07-A069-876B22F0C008}" dt="2024-07-25T10:00:48.855" v="5"/>
          <ac:spMkLst>
            <pc:docMk/>
            <pc:sldMk cId="2391727493" sldId="5171"/>
            <ac:spMk id="6" creationId="{D04BF0A7-555B-E1B7-B173-76D91E63B054}"/>
          </ac:spMkLst>
        </pc:spChg>
        <pc:spChg chg="mod">
          <ac:chgData name="Karla Kosnarová" userId="2c628162-5b85-4528-8dc6-99cc231551b1" providerId="ADAL" clId="{C8CE47A3-9B93-4E07-A069-876B22F0C008}" dt="2024-07-25T10:30:38.227" v="441" actId="20577"/>
          <ac:spMkLst>
            <pc:docMk/>
            <pc:sldMk cId="2391727493" sldId="5171"/>
            <ac:spMk id="7" creationId="{2FC9E2CD-E69E-241C-E8C5-0D78467F22C7}"/>
          </ac:spMkLst>
        </pc:spChg>
        <pc:spChg chg="mod">
          <ac:chgData name="Karla Kosnarová" userId="2c628162-5b85-4528-8dc6-99cc231551b1" providerId="ADAL" clId="{C8CE47A3-9B93-4E07-A069-876B22F0C008}" dt="2024-07-25T10:07:05.027" v="84" actId="1076"/>
          <ac:spMkLst>
            <pc:docMk/>
            <pc:sldMk cId="2391727493" sldId="5171"/>
            <ac:spMk id="8" creationId="{8FE64FDD-DD6A-1BD6-5406-E3EF8142A469}"/>
          </ac:spMkLst>
        </pc:spChg>
        <pc:spChg chg="mod">
          <ac:chgData name="Karla Kosnarová" userId="2c628162-5b85-4528-8dc6-99cc231551b1" providerId="ADAL" clId="{C8CE47A3-9B93-4E07-A069-876B22F0C008}" dt="2024-07-25T11:26:03.039" v="1275" actId="20577"/>
          <ac:spMkLst>
            <pc:docMk/>
            <pc:sldMk cId="2391727493" sldId="5171"/>
            <ac:spMk id="33" creationId="{F176F01F-0C06-0B9E-298E-AC2B45D56FB6}"/>
          </ac:spMkLst>
        </pc:spChg>
        <pc:spChg chg="mod">
          <ac:chgData name="Karla Kosnarová" userId="2c628162-5b85-4528-8dc6-99cc231551b1" providerId="ADAL" clId="{C8CE47A3-9B93-4E07-A069-876B22F0C008}" dt="2024-07-25T10:24:54.365" v="234" actId="20577"/>
          <ac:spMkLst>
            <pc:docMk/>
            <pc:sldMk cId="2391727493" sldId="5171"/>
            <ac:spMk id="34" creationId="{D7A185E5-9CF2-0B18-2DD7-9AA379630CAF}"/>
          </ac:spMkLst>
        </pc:spChg>
        <pc:spChg chg="mod">
          <ac:chgData name="Karla Kosnarová" userId="2c628162-5b85-4528-8dc6-99cc231551b1" providerId="ADAL" clId="{C8CE47A3-9B93-4E07-A069-876B22F0C008}" dt="2024-07-25T11:17:15.371" v="1132" actId="5793"/>
          <ac:spMkLst>
            <pc:docMk/>
            <pc:sldMk cId="2391727493" sldId="5171"/>
            <ac:spMk id="35" creationId="{7B60C53C-2092-6743-239D-32090736CDEE}"/>
          </ac:spMkLst>
        </pc:spChg>
        <pc:spChg chg="mod">
          <ac:chgData name="Karla Kosnarová" userId="2c628162-5b85-4528-8dc6-99cc231551b1" providerId="ADAL" clId="{C8CE47A3-9B93-4E07-A069-876B22F0C008}" dt="2024-07-25T11:14:28.233" v="1050" actId="1076"/>
          <ac:spMkLst>
            <pc:docMk/>
            <pc:sldMk cId="2391727493" sldId="5171"/>
            <ac:spMk id="36" creationId="{6012366C-D8A7-0EC5-31A4-F07DDB2AF57C}"/>
          </ac:spMkLst>
        </pc:spChg>
        <pc:spChg chg="mod">
          <ac:chgData name="Karla Kosnarová" userId="2c628162-5b85-4528-8dc6-99cc231551b1" providerId="ADAL" clId="{C8CE47A3-9B93-4E07-A069-876B22F0C008}" dt="2024-07-25T10:07:02.254" v="83" actId="1076"/>
          <ac:spMkLst>
            <pc:docMk/>
            <pc:sldMk cId="2391727493" sldId="5171"/>
            <ac:spMk id="37" creationId="{CB105116-3D8C-61AA-D0A4-65D596412A65}"/>
          </ac:spMkLst>
        </pc:spChg>
        <pc:spChg chg="del">
          <ac:chgData name="Karla Kosnarová" userId="2c628162-5b85-4528-8dc6-99cc231551b1" providerId="ADAL" clId="{C8CE47A3-9B93-4E07-A069-876B22F0C008}" dt="2024-07-25T10:00:52.082" v="7" actId="478"/>
          <ac:spMkLst>
            <pc:docMk/>
            <pc:sldMk cId="2391727493" sldId="5171"/>
            <ac:spMk id="38" creationId="{3E6EC9AC-C06A-CF74-444B-86C10CF8421A}"/>
          </ac:spMkLst>
        </pc:spChg>
        <pc:spChg chg="mod">
          <ac:chgData name="Karla Kosnarová" userId="2c628162-5b85-4528-8dc6-99cc231551b1" providerId="ADAL" clId="{C8CE47A3-9B93-4E07-A069-876B22F0C008}" dt="2024-07-25T10:07:23.699" v="86" actId="1076"/>
          <ac:spMkLst>
            <pc:docMk/>
            <pc:sldMk cId="2391727493" sldId="5171"/>
            <ac:spMk id="39" creationId="{EE026087-49C9-2BB3-B090-13D14173FD6A}"/>
          </ac:spMkLst>
        </pc:spChg>
        <pc:spChg chg="mod">
          <ac:chgData name="Karla Kosnarová" userId="2c628162-5b85-4528-8dc6-99cc231551b1" providerId="ADAL" clId="{C8CE47A3-9B93-4E07-A069-876B22F0C008}" dt="2024-07-25T10:58:23.429" v="970" actId="20577"/>
          <ac:spMkLst>
            <pc:docMk/>
            <pc:sldMk cId="2391727493" sldId="5171"/>
            <ac:spMk id="73" creationId="{66999B6C-5331-834C-A2E3-CC14C8171250}"/>
          </ac:spMkLst>
        </pc:spChg>
        <pc:grpChg chg="add mod">
          <ac:chgData name="Karla Kosnarová" userId="2c628162-5b85-4528-8dc6-99cc231551b1" providerId="ADAL" clId="{C8CE47A3-9B93-4E07-A069-876B22F0C008}" dt="2024-07-25T10:07:33.900" v="87" actId="1076"/>
          <ac:grpSpMkLst>
            <pc:docMk/>
            <pc:sldMk cId="2391727493" sldId="5171"/>
            <ac:grpSpMk id="4" creationId="{D6C64660-056A-A98A-70BF-B4A77C0AF77E}"/>
          </ac:grpSpMkLst>
        </pc:grpChg>
        <pc:graphicFrameChg chg="add del mod">
          <ac:chgData name="Karla Kosnarová" userId="2c628162-5b85-4528-8dc6-99cc231551b1" providerId="ADAL" clId="{C8CE47A3-9B93-4E07-A069-876B22F0C008}" dt="2024-07-25T10:16:57.060" v="137" actId="478"/>
          <ac:graphicFrameMkLst>
            <pc:docMk/>
            <pc:sldMk cId="2391727493" sldId="5171"/>
            <ac:graphicFrameMk id="9" creationId="{42196F20-9ADE-A9E7-95EC-B471566E0E40}"/>
          </ac:graphicFrameMkLst>
        </pc:graphicFrameChg>
        <pc:picChg chg="mod">
          <ac:chgData name="Karla Kosnarová" userId="2c628162-5b85-4528-8dc6-99cc231551b1" providerId="ADAL" clId="{C8CE47A3-9B93-4E07-A069-876B22F0C008}" dt="2024-07-25T10:01:13.629" v="12" actId="1076"/>
          <ac:picMkLst>
            <pc:docMk/>
            <pc:sldMk cId="2391727493" sldId="5171"/>
            <ac:picMk id="5" creationId="{E16016C5-E96E-9258-D3E7-3E8C1C542E4B}"/>
          </ac:picMkLst>
        </pc:picChg>
        <pc:picChg chg="add del">
          <ac:chgData name="Karla Kosnarová" userId="2c628162-5b85-4528-8dc6-99cc231551b1" providerId="ADAL" clId="{C8CE47A3-9B93-4E07-A069-876B22F0C008}" dt="2024-07-25T10:44:10.867" v="555" actId="22"/>
          <ac:picMkLst>
            <pc:docMk/>
            <pc:sldMk cId="2391727493" sldId="5171"/>
            <ac:picMk id="12" creationId="{0C315ED5-DB47-2246-DD1B-95E97E97DFEF}"/>
          </ac:picMkLst>
        </pc:picChg>
        <pc:picChg chg="mod">
          <ac:chgData name="Karla Kosnarová" userId="2c628162-5b85-4528-8dc6-99cc231551b1" providerId="ADAL" clId="{C8CE47A3-9B93-4E07-A069-876B22F0C008}" dt="2024-07-25T10:07:52.210" v="88" actId="1076"/>
          <ac:picMkLst>
            <pc:docMk/>
            <pc:sldMk cId="2391727493" sldId="5171"/>
            <ac:picMk id="40" creationId="{0C79CA2A-9FF2-2535-2836-774EEFF3BF7C}"/>
          </ac:picMkLst>
        </pc:picChg>
        <pc:picChg chg="del">
          <ac:chgData name="Karla Kosnarová" userId="2c628162-5b85-4528-8dc6-99cc231551b1" providerId="ADAL" clId="{C8CE47A3-9B93-4E07-A069-876B22F0C008}" dt="2024-07-25T10:00:44.445" v="4" actId="478"/>
          <ac:picMkLst>
            <pc:docMk/>
            <pc:sldMk cId="2391727493" sldId="5171"/>
            <ac:picMk id="41" creationId="{F0A844AD-4E35-198F-3159-180002A363B5}"/>
          </ac:picMkLst>
        </pc:picChg>
        <pc:cxnChg chg="mod">
          <ac:chgData name="Karla Kosnarová" userId="2c628162-5b85-4528-8dc6-99cc231551b1" providerId="ADAL" clId="{C8CE47A3-9B93-4E07-A069-876B22F0C008}" dt="2024-07-25T10:54:34.982" v="813" actId="1076"/>
          <ac:cxnSpMkLst>
            <pc:docMk/>
            <pc:sldMk cId="2391727493" sldId="5171"/>
            <ac:cxnSpMk id="88" creationId="{A02D7329-C483-4628-937C-CD0C0E26D2E3}"/>
          </ac:cxnSpMkLst>
        </pc:cxnChg>
      </pc:sldChg>
    </pc:docChg>
  </pc:docChgLst>
  <pc:docChgLst>
    <pc:chgData name="Federica Sansò" userId="f6f82e54-55a5-4b85-ba33-96e449fe7555" providerId="ADAL" clId="{86B0BAA9-4BA6-413B-8FE9-2B880EEA3903}"/>
    <pc:docChg chg="undo custSel modSld">
      <pc:chgData name="Federica Sansò" userId="f6f82e54-55a5-4b85-ba33-96e449fe7555" providerId="ADAL" clId="{86B0BAA9-4BA6-413B-8FE9-2B880EEA3903}" dt="2023-11-07T11:22:29.577" v="40" actId="1035"/>
      <pc:docMkLst>
        <pc:docMk/>
      </pc:docMkLst>
      <pc:sldChg chg="addSp delSp modSp mod">
        <pc:chgData name="Federica Sansò" userId="f6f82e54-55a5-4b85-ba33-96e449fe7555" providerId="ADAL" clId="{86B0BAA9-4BA6-413B-8FE9-2B880EEA3903}" dt="2023-11-07T11:22:29.577" v="40" actId="1035"/>
        <pc:sldMkLst>
          <pc:docMk/>
          <pc:sldMk cId="2391727493" sldId="5171"/>
        </pc:sldMkLst>
        <pc:spChg chg="mod">
          <ac:chgData name="Federica Sansò" userId="f6f82e54-55a5-4b85-ba33-96e449fe7555" providerId="ADAL" clId="{86B0BAA9-4BA6-413B-8FE9-2B880EEA3903}" dt="2023-11-03T09:41:55.825" v="26" actId="20577"/>
          <ac:spMkLst>
            <pc:docMk/>
            <pc:sldMk cId="2391727493" sldId="5171"/>
            <ac:spMk id="18" creationId="{9B3E350A-59D5-79EA-4989-A1639C928258}"/>
          </ac:spMkLst>
        </pc:spChg>
        <pc:spChg chg="mod">
          <ac:chgData name="Federica Sansò" userId="f6f82e54-55a5-4b85-ba33-96e449fe7555" providerId="ADAL" clId="{86B0BAA9-4BA6-413B-8FE9-2B880EEA3903}" dt="2023-11-03T09:40:01.150" v="1" actId="20577"/>
          <ac:spMkLst>
            <pc:docMk/>
            <pc:sldMk cId="2391727493" sldId="5171"/>
            <ac:spMk id="33" creationId="{F176F01F-0C06-0B9E-298E-AC2B45D56FB6}"/>
          </ac:spMkLst>
        </pc:spChg>
        <pc:picChg chg="add mod">
          <ac:chgData name="Federica Sansò" userId="f6f82e54-55a5-4b85-ba33-96e449fe7555" providerId="ADAL" clId="{86B0BAA9-4BA6-413B-8FE9-2B880EEA3903}" dt="2023-11-07T11:22:29.577" v="40" actId="1035"/>
          <ac:picMkLst>
            <pc:docMk/>
            <pc:sldMk cId="2391727493" sldId="5171"/>
            <ac:picMk id="2" creationId="{6C5D23A7-5FD6-FFC0-D9D1-C27C413E8849}"/>
          </ac:picMkLst>
        </pc:picChg>
        <pc:picChg chg="del">
          <ac:chgData name="Federica Sansò" userId="f6f82e54-55a5-4b85-ba33-96e449fe7555" providerId="ADAL" clId="{86B0BAA9-4BA6-413B-8FE9-2B880EEA3903}" dt="2023-11-07T11:22:23.955" v="29" actId="478"/>
          <ac:picMkLst>
            <pc:docMk/>
            <pc:sldMk cId="2391727493" sldId="5171"/>
            <ac:picMk id="9" creationId="{CBFD28D7-D06E-47E6-3803-8A4E9D7439DF}"/>
          </ac:picMkLst>
        </pc:picChg>
      </pc:sldChg>
    </pc:docChg>
  </pc:docChgLst>
  <pc:docChgLst>
    <pc:chgData name="Federica Sansò" userId="f6f82e54-55a5-4b85-ba33-96e449fe7555" providerId="ADAL" clId="{E1043DF8-F594-4D1B-ADBE-9A85C3982F18}"/>
    <pc:docChg chg="undo redo custSel modSld">
      <pc:chgData name="Federica Sansò" userId="f6f82e54-55a5-4b85-ba33-96e449fe7555" providerId="ADAL" clId="{E1043DF8-F594-4D1B-ADBE-9A85C3982F18}" dt="2023-08-03T13:57:23.361" v="85" actId="20577"/>
      <pc:docMkLst>
        <pc:docMk/>
      </pc:docMkLst>
      <pc:sldChg chg="addSp delSp modSp mod">
        <pc:chgData name="Federica Sansò" userId="f6f82e54-55a5-4b85-ba33-96e449fe7555" providerId="ADAL" clId="{E1043DF8-F594-4D1B-ADBE-9A85C3982F18}" dt="2023-08-03T13:57:23.361" v="85" actId="20577"/>
        <pc:sldMkLst>
          <pc:docMk/>
          <pc:sldMk cId="2391727493" sldId="5171"/>
        </pc:sldMkLst>
        <pc:spChg chg="mod">
          <ac:chgData name="Federica Sansò" userId="f6f82e54-55a5-4b85-ba33-96e449fe7555" providerId="ADAL" clId="{E1043DF8-F594-4D1B-ADBE-9A85C3982F18}" dt="2023-08-03T13:56:25.249" v="63" actId="1035"/>
          <ac:spMkLst>
            <pc:docMk/>
            <pc:sldMk cId="2391727493" sldId="5171"/>
            <ac:spMk id="3" creationId="{BFA59A98-3B40-95F0-74E4-7C9B0CFCAB46}"/>
          </ac:spMkLst>
        </pc:spChg>
        <pc:spChg chg="mod">
          <ac:chgData name="Federica Sansò" userId="f6f82e54-55a5-4b85-ba33-96e449fe7555" providerId="ADAL" clId="{E1043DF8-F594-4D1B-ADBE-9A85C3982F18}" dt="2023-08-03T13:56:28.785" v="69" actId="1035"/>
          <ac:spMkLst>
            <pc:docMk/>
            <pc:sldMk cId="2391727493" sldId="5171"/>
            <ac:spMk id="7" creationId="{2FC9E2CD-E69E-241C-E8C5-0D78467F22C7}"/>
          </ac:spMkLst>
        </pc:spChg>
        <pc:spChg chg="mod">
          <ac:chgData name="Federica Sansò" userId="f6f82e54-55a5-4b85-ba33-96e449fe7555" providerId="ADAL" clId="{E1043DF8-F594-4D1B-ADBE-9A85C3982F18}" dt="2023-08-03T13:55:18.567" v="29" actId="20577"/>
          <ac:spMkLst>
            <pc:docMk/>
            <pc:sldMk cId="2391727493" sldId="5171"/>
            <ac:spMk id="18" creationId="{9B3E350A-59D5-79EA-4989-A1639C928258}"/>
          </ac:spMkLst>
        </pc:spChg>
        <pc:spChg chg="mod">
          <ac:chgData name="Federica Sansò" userId="f6f82e54-55a5-4b85-ba33-96e449fe7555" providerId="ADAL" clId="{E1043DF8-F594-4D1B-ADBE-9A85C3982F18}" dt="2023-08-03T13:57:23.361" v="85" actId="20577"/>
          <ac:spMkLst>
            <pc:docMk/>
            <pc:sldMk cId="2391727493" sldId="5171"/>
            <ac:spMk id="33" creationId="{F176F01F-0C06-0B9E-298E-AC2B45D56FB6}"/>
          </ac:spMkLst>
        </pc:spChg>
        <pc:spChg chg="mod">
          <ac:chgData name="Federica Sansò" userId="f6f82e54-55a5-4b85-ba33-96e449fe7555" providerId="ADAL" clId="{E1043DF8-F594-4D1B-ADBE-9A85C3982F18}" dt="2023-08-03T13:53:39.438" v="8" actId="1076"/>
          <ac:spMkLst>
            <pc:docMk/>
            <pc:sldMk cId="2391727493" sldId="5171"/>
            <ac:spMk id="51" creationId="{6EB67C93-731E-468E-AE6B-DED40C305030}"/>
          </ac:spMkLst>
        </pc:spChg>
        <pc:spChg chg="mod">
          <ac:chgData name="Federica Sansò" userId="f6f82e54-55a5-4b85-ba33-96e449fe7555" providerId="ADAL" clId="{E1043DF8-F594-4D1B-ADBE-9A85C3982F18}" dt="2023-08-03T13:56:51.599" v="74" actId="1036"/>
          <ac:spMkLst>
            <pc:docMk/>
            <pc:sldMk cId="2391727493" sldId="5171"/>
            <ac:spMk id="54" creationId="{AD13840F-A2F5-43A9-AFAA-D8DCDE113909}"/>
          </ac:spMkLst>
        </pc:spChg>
        <pc:spChg chg="mod">
          <ac:chgData name="Federica Sansò" userId="f6f82e54-55a5-4b85-ba33-96e449fe7555" providerId="ADAL" clId="{E1043DF8-F594-4D1B-ADBE-9A85C3982F18}" dt="2023-08-03T13:56:59.095" v="79" actId="1076"/>
          <ac:spMkLst>
            <pc:docMk/>
            <pc:sldMk cId="2391727493" sldId="5171"/>
            <ac:spMk id="66" creationId="{F13131A6-1338-244C-85FD-8860326A9D75}"/>
          </ac:spMkLst>
        </pc:spChg>
        <pc:spChg chg="mod">
          <ac:chgData name="Federica Sansò" userId="f6f82e54-55a5-4b85-ba33-96e449fe7555" providerId="ADAL" clId="{E1043DF8-F594-4D1B-ADBE-9A85C3982F18}" dt="2023-08-03T13:54:59.142" v="26" actId="1076"/>
          <ac:spMkLst>
            <pc:docMk/>
            <pc:sldMk cId="2391727493" sldId="5171"/>
            <ac:spMk id="73" creationId="{66999B6C-5331-834C-A2E3-CC14C8171250}"/>
          </ac:spMkLst>
        </pc:spChg>
        <pc:picChg chg="del">
          <ac:chgData name="Federica Sansò" userId="f6f82e54-55a5-4b85-ba33-96e449fe7555" providerId="ADAL" clId="{E1043DF8-F594-4D1B-ADBE-9A85C3982F18}" dt="2023-08-03T13:53:51.103" v="11" actId="478"/>
          <ac:picMkLst>
            <pc:docMk/>
            <pc:sldMk cId="2391727493" sldId="5171"/>
            <ac:picMk id="2" creationId="{B89BEB37-0339-7DF0-4686-EBD1B4986759}"/>
          </ac:picMkLst>
        </pc:picChg>
        <pc:picChg chg="mod">
          <ac:chgData name="Federica Sansò" userId="f6f82e54-55a5-4b85-ba33-96e449fe7555" providerId="ADAL" clId="{E1043DF8-F594-4D1B-ADBE-9A85C3982F18}" dt="2023-08-03T13:56:32.350" v="72" actId="1036"/>
          <ac:picMkLst>
            <pc:docMk/>
            <pc:sldMk cId="2391727493" sldId="5171"/>
            <ac:picMk id="4" creationId="{8209DEEB-7582-4D02-B663-CE8F9EC2F553}"/>
          </ac:picMkLst>
        </pc:picChg>
        <pc:picChg chg="add del mod">
          <ac:chgData name="Federica Sansò" userId="f6f82e54-55a5-4b85-ba33-96e449fe7555" providerId="ADAL" clId="{E1043DF8-F594-4D1B-ADBE-9A85C3982F18}" dt="2023-08-03T13:52:42.223" v="1" actId="478"/>
          <ac:picMkLst>
            <pc:docMk/>
            <pc:sldMk cId="2391727493" sldId="5171"/>
            <ac:picMk id="5" creationId="{1E9402D0-66AC-96DD-466E-031B64618325}"/>
          </ac:picMkLst>
        </pc:picChg>
        <pc:picChg chg="add mod modCrop">
          <ac:chgData name="Federica Sansò" userId="f6f82e54-55a5-4b85-ba33-96e449fe7555" providerId="ADAL" clId="{E1043DF8-F594-4D1B-ADBE-9A85C3982F18}" dt="2023-08-03T13:53:55.162" v="12" actId="1076"/>
          <ac:picMkLst>
            <pc:docMk/>
            <pc:sldMk cId="2391727493" sldId="5171"/>
            <ac:picMk id="16" creationId="{6093AFC0-2164-A5D8-3B4B-DD9F64729960}"/>
          </ac:picMkLst>
        </pc:picChg>
        <pc:cxnChg chg="mod">
          <ac:chgData name="Federica Sansò" userId="f6f82e54-55a5-4b85-ba33-96e449fe7555" providerId="ADAL" clId="{E1043DF8-F594-4D1B-ADBE-9A85C3982F18}" dt="2023-08-03T13:56:25.249" v="63" actId="1035"/>
          <ac:cxnSpMkLst>
            <pc:docMk/>
            <pc:sldMk cId="2391727493" sldId="5171"/>
            <ac:cxnSpMk id="8" creationId="{E66168A3-817C-A64F-2280-E625575FD44A}"/>
          </ac:cxnSpMkLst>
        </pc:cxnChg>
        <pc:cxnChg chg="mod">
          <ac:chgData name="Federica Sansò" userId="f6f82e54-55a5-4b85-ba33-96e449fe7555" providerId="ADAL" clId="{E1043DF8-F594-4D1B-ADBE-9A85C3982F18}" dt="2023-08-03T13:56:56.919" v="77" actId="1036"/>
          <ac:cxnSpMkLst>
            <pc:docMk/>
            <pc:sldMk cId="2391727493" sldId="5171"/>
            <ac:cxnSpMk id="47" creationId="{86F58FD4-5500-8D39-AC86-C7A519F7E906}"/>
          </ac:cxnSpMkLst>
        </pc:cxnChg>
        <pc:cxnChg chg="mod">
          <ac:chgData name="Federica Sansò" userId="f6f82e54-55a5-4b85-ba33-96e449fe7555" providerId="ADAL" clId="{E1043DF8-F594-4D1B-ADBE-9A85C3982F18}" dt="2023-08-03T13:56:25.249" v="63" actId="1035"/>
          <ac:cxnSpMkLst>
            <pc:docMk/>
            <pc:sldMk cId="2391727493" sldId="5171"/>
            <ac:cxnSpMk id="48" creationId="{8A28E96E-20B0-9DD0-4F6C-507B4FA68FD5}"/>
          </ac:cxnSpMkLst>
        </pc:cxnChg>
      </pc:sldChg>
    </pc:docChg>
  </pc:docChgLst>
  <pc:docChgLst>
    <pc:chgData name="Giulia Borgonovo" userId="93bc8e06-713e-4575-b35d-004c2ec2fe43" providerId="ADAL" clId="{D0BC19CE-D4C6-4422-99EB-4D79C240BF33}"/>
    <pc:docChg chg="undo custSel modSld">
      <pc:chgData name="Giulia Borgonovo" userId="93bc8e06-713e-4575-b35d-004c2ec2fe43" providerId="ADAL" clId="{D0BC19CE-D4C6-4422-99EB-4D79C240BF33}" dt="2023-11-27T09:49:50.913" v="1749" actId="732"/>
      <pc:docMkLst>
        <pc:docMk/>
      </pc:docMkLst>
    </pc:docChg>
  </pc:docChgLst>
  <pc:docChgLst>
    <pc:chgData name="Karla Kosnarová" userId="2c628162-5b85-4528-8dc6-99cc231551b1" providerId="ADAL" clId="{BFD29D31-3760-4261-8D4C-3F72C014EB12}"/>
    <pc:docChg chg="custSel modSld">
      <pc:chgData name="Karla Kosnarová" userId="2c628162-5b85-4528-8dc6-99cc231551b1" providerId="ADAL" clId="{BFD29D31-3760-4261-8D4C-3F72C014EB12}" dt="2024-09-21T05:43:07.202" v="302" actId="20577"/>
      <pc:docMkLst>
        <pc:docMk/>
      </pc:docMkLst>
      <pc:sldChg chg="addSp delSp modSp mod">
        <pc:chgData name="Karla Kosnarová" userId="2c628162-5b85-4528-8dc6-99cc231551b1" providerId="ADAL" clId="{BFD29D31-3760-4261-8D4C-3F72C014EB12}" dt="2024-09-21T05:43:07.202" v="302" actId="20577"/>
        <pc:sldMkLst>
          <pc:docMk/>
          <pc:sldMk cId="2391727493" sldId="5171"/>
        </pc:sldMkLst>
        <pc:spChg chg="mod">
          <ac:chgData name="Karla Kosnarová" userId="2c628162-5b85-4528-8dc6-99cc231551b1" providerId="ADAL" clId="{BFD29D31-3760-4261-8D4C-3F72C014EB12}" dt="2024-09-21T05:35:39.507" v="134" actId="6549"/>
          <ac:spMkLst>
            <pc:docMk/>
            <pc:sldMk cId="2391727493" sldId="5171"/>
            <ac:spMk id="2" creationId="{92AD473F-F6A0-4BF1-EED8-6AD8C1F1DEF5}"/>
          </ac:spMkLst>
        </pc:spChg>
        <pc:spChg chg="mod">
          <ac:chgData name="Karla Kosnarová" userId="2c628162-5b85-4528-8dc6-99cc231551b1" providerId="ADAL" clId="{BFD29D31-3760-4261-8D4C-3F72C014EB12}" dt="2024-09-21T05:40:21.331" v="217" actId="20577"/>
          <ac:spMkLst>
            <pc:docMk/>
            <pc:sldMk cId="2391727493" sldId="5171"/>
            <ac:spMk id="3" creationId="{42B599B0-4FDC-541F-2858-3C8C97C53E44}"/>
          </ac:spMkLst>
        </pc:spChg>
        <pc:spChg chg="mod">
          <ac:chgData name="Karla Kosnarová" userId="2c628162-5b85-4528-8dc6-99cc231551b1" providerId="ADAL" clId="{BFD29D31-3760-4261-8D4C-3F72C014EB12}" dt="2024-09-21T05:43:07.202" v="302" actId="20577"/>
          <ac:spMkLst>
            <pc:docMk/>
            <pc:sldMk cId="2391727493" sldId="5171"/>
            <ac:spMk id="34" creationId="{D7A185E5-9CF2-0B18-2DD7-9AA379630CAF}"/>
          </ac:spMkLst>
        </pc:spChg>
        <pc:spChg chg="mod">
          <ac:chgData name="Karla Kosnarová" userId="2c628162-5b85-4528-8dc6-99cc231551b1" providerId="ADAL" clId="{BFD29D31-3760-4261-8D4C-3F72C014EB12}" dt="2024-09-21T05:41:38.292" v="295" actId="20577"/>
          <ac:spMkLst>
            <pc:docMk/>
            <pc:sldMk cId="2391727493" sldId="5171"/>
            <ac:spMk id="35" creationId="{7B60C53C-2092-6743-239D-32090736CDEE}"/>
          </ac:spMkLst>
        </pc:spChg>
        <pc:spChg chg="mod">
          <ac:chgData name="Karla Kosnarová" userId="2c628162-5b85-4528-8dc6-99cc231551b1" providerId="ADAL" clId="{BFD29D31-3760-4261-8D4C-3F72C014EB12}" dt="2024-09-21T05:40:56.072" v="267" actId="20577"/>
          <ac:spMkLst>
            <pc:docMk/>
            <pc:sldMk cId="2391727493" sldId="5171"/>
            <ac:spMk id="37" creationId="{CB105116-3D8C-61AA-D0A4-65D596412A65}"/>
          </ac:spMkLst>
        </pc:spChg>
        <pc:spChg chg="mod">
          <ac:chgData name="Karla Kosnarová" userId="2c628162-5b85-4528-8dc6-99cc231551b1" providerId="ADAL" clId="{BFD29D31-3760-4261-8D4C-3F72C014EB12}" dt="2024-09-21T05:33:47.509" v="41" actId="20577"/>
          <ac:spMkLst>
            <pc:docMk/>
            <pc:sldMk cId="2391727493" sldId="5171"/>
            <ac:spMk id="51" creationId="{6EB67C93-731E-468E-AE6B-DED40C305030}"/>
          </ac:spMkLst>
        </pc:spChg>
        <pc:picChg chg="add mod modCrop">
          <ac:chgData name="Karla Kosnarová" userId="2c628162-5b85-4528-8dc6-99cc231551b1" providerId="ADAL" clId="{BFD29D31-3760-4261-8D4C-3F72C014EB12}" dt="2024-09-21T05:31:59.604" v="15" actId="1076"/>
          <ac:picMkLst>
            <pc:docMk/>
            <pc:sldMk cId="2391727493" sldId="5171"/>
            <ac:picMk id="10" creationId="{9ECEE5BE-42E8-E6F4-1F98-5F7BBB603463}"/>
          </ac:picMkLst>
        </pc:picChg>
        <pc:picChg chg="add mod modCrop">
          <ac:chgData name="Karla Kosnarová" userId="2c628162-5b85-4528-8dc6-99cc231551b1" providerId="ADAL" clId="{BFD29D31-3760-4261-8D4C-3F72C014EB12}" dt="2024-09-21T05:32:53.320" v="24" actId="1076"/>
          <ac:picMkLst>
            <pc:docMk/>
            <pc:sldMk cId="2391727493" sldId="5171"/>
            <ac:picMk id="13" creationId="{C2CEF8C2-9262-6C64-801D-1BFB1189B09A}"/>
          </ac:picMkLst>
        </pc:picChg>
        <pc:picChg chg="del">
          <ac:chgData name="Karla Kosnarová" userId="2c628162-5b85-4528-8dc6-99cc231551b1" providerId="ADAL" clId="{BFD29D31-3760-4261-8D4C-3F72C014EB12}" dt="2024-09-21T05:31:26.020" v="5" actId="478"/>
          <ac:picMkLst>
            <pc:docMk/>
            <pc:sldMk cId="2391727493" sldId="5171"/>
            <ac:picMk id="29" creationId="{2A7D27F5-32A2-1F12-F2A7-2A0077CF598F}"/>
          </ac:picMkLst>
        </pc:picChg>
        <pc:picChg chg="del">
          <ac:chgData name="Karla Kosnarová" userId="2c628162-5b85-4528-8dc6-99cc231551b1" providerId="ADAL" clId="{BFD29D31-3760-4261-8D4C-3F72C014EB12}" dt="2024-09-21T05:32:01.575" v="16" actId="478"/>
          <ac:picMkLst>
            <pc:docMk/>
            <pc:sldMk cId="2391727493" sldId="5171"/>
            <ac:picMk id="40" creationId="{0C79CA2A-9FF2-2535-2836-774EEFF3BF7C}"/>
          </ac:picMkLst>
        </pc:picChg>
        <pc:picChg chg="ord">
          <ac:chgData name="Karla Kosnarová" userId="2c628162-5b85-4528-8dc6-99cc231551b1" providerId="ADAL" clId="{BFD29D31-3760-4261-8D4C-3F72C014EB12}" dt="2024-09-21T05:31:44.867" v="11" actId="166"/>
          <ac:picMkLst>
            <pc:docMk/>
            <pc:sldMk cId="2391727493" sldId="5171"/>
            <ac:picMk id="42" creationId="{19564847-71E1-43BE-9B35-F17B4928D066}"/>
          </ac:picMkLst>
        </pc:picChg>
        <pc:picChg chg="ord">
          <ac:chgData name="Karla Kosnarová" userId="2c628162-5b85-4528-8dc6-99cc231551b1" providerId="ADAL" clId="{BFD29D31-3760-4261-8D4C-3F72C014EB12}" dt="2024-09-21T05:31:47.960" v="12" actId="166"/>
          <ac:picMkLst>
            <pc:docMk/>
            <pc:sldMk cId="2391727493" sldId="5171"/>
            <ac:picMk id="44" creationId="{E9C5E77C-CDFE-6CFB-9A9A-8D29090B756F}"/>
          </ac:picMkLst>
        </pc:picChg>
      </pc:sldChg>
    </pc:docChg>
  </pc:docChgLst>
  <pc:docChgLst>
    <pc:chgData name="Giulia Borgonovo" userId="S::giulia.borgonovo@haier-europe.com::93bc8e06-713e-4575-b35d-004c2ec2fe43" providerId="AD" clId="Web-{3ACD0F5E-DC17-49CB-FEFF-F1025C3EB2DA}"/>
    <pc:docChg chg="modSld">
      <pc:chgData name="Giulia Borgonovo" userId="S::giulia.borgonovo@haier-europe.com::93bc8e06-713e-4575-b35d-004c2ec2fe43" providerId="AD" clId="Web-{3ACD0F5E-DC17-49CB-FEFF-F1025C3EB2DA}" dt="2023-11-21T15:22:56.077" v="194"/>
      <pc:docMkLst>
        <pc:docMk/>
      </pc:docMkLst>
      <pc:sldChg chg="delSp modSp">
        <pc:chgData name="Giulia Borgonovo" userId="S::giulia.borgonovo@haier-europe.com::93bc8e06-713e-4575-b35d-004c2ec2fe43" providerId="AD" clId="Web-{3ACD0F5E-DC17-49CB-FEFF-F1025C3EB2DA}" dt="2023-11-21T15:22:56.077" v="194"/>
        <pc:sldMkLst>
          <pc:docMk/>
          <pc:sldMk cId="2391727493" sldId="5171"/>
        </pc:sldMkLst>
        <pc:spChg chg="mod">
          <ac:chgData name="Giulia Borgonovo" userId="S::giulia.borgonovo@haier-europe.com::93bc8e06-713e-4575-b35d-004c2ec2fe43" providerId="AD" clId="Web-{3ACD0F5E-DC17-49CB-FEFF-F1025C3EB2DA}" dt="2023-11-21T15:14:12.518" v="114" actId="20577"/>
          <ac:spMkLst>
            <pc:docMk/>
            <pc:sldMk cId="2391727493" sldId="5171"/>
            <ac:spMk id="3" creationId="{BFA59A98-3B40-95F0-74E4-7C9B0CFCAB46}"/>
          </ac:spMkLst>
        </pc:spChg>
        <pc:spChg chg="mod">
          <ac:chgData name="Giulia Borgonovo" userId="S::giulia.borgonovo@haier-europe.com::93bc8e06-713e-4575-b35d-004c2ec2fe43" providerId="AD" clId="Web-{3ACD0F5E-DC17-49CB-FEFF-F1025C3EB2DA}" dt="2023-11-21T15:13:57.799" v="103" actId="20577"/>
          <ac:spMkLst>
            <pc:docMk/>
            <pc:sldMk cId="2391727493" sldId="5171"/>
            <ac:spMk id="7" creationId="{2FC9E2CD-E69E-241C-E8C5-0D78467F22C7}"/>
          </ac:spMkLst>
        </pc:spChg>
        <pc:spChg chg="mod">
          <ac:chgData name="Giulia Borgonovo" userId="S::giulia.borgonovo@haier-europe.com::93bc8e06-713e-4575-b35d-004c2ec2fe43" providerId="AD" clId="Web-{3ACD0F5E-DC17-49CB-FEFF-F1025C3EB2DA}" dt="2023-11-21T15:22:51.170" v="193" actId="20577"/>
          <ac:spMkLst>
            <pc:docMk/>
            <pc:sldMk cId="2391727493" sldId="5171"/>
            <ac:spMk id="18" creationId="{9B3E350A-59D5-79EA-4989-A1639C928258}"/>
          </ac:spMkLst>
        </pc:spChg>
        <pc:spChg chg="del">
          <ac:chgData name="Giulia Borgonovo" userId="S::giulia.borgonovo@haier-europe.com::93bc8e06-713e-4575-b35d-004c2ec2fe43" providerId="AD" clId="Web-{3ACD0F5E-DC17-49CB-FEFF-F1025C3EB2DA}" dt="2023-11-21T15:14:37.128" v="121"/>
          <ac:spMkLst>
            <pc:docMk/>
            <pc:sldMk cId="2391727493" sldId="5171"/>
            <ac:spMk id="27" creationId="{525DF9A3-C5D8-A7E4-AF70-E8C7E1CF746C}"/>
          </ac:spMkLst>
        </pc:spChg>
        <pc:spChg chg="mod">
          <ac:chgData name="Giulia Borgonovo" userId="S::giulia.borgonovo@haier-europe.com::93bc8e06-713e-4575-b35d-004c2ec2fe43" providerId="AD" clId="Web-{3ACD0F5E-DC17-49CB-FEFF-F1025C3EB2DA}" dt="2023-11-21T15:18:33.071" v="164"/>
          <ac:spMkLst>
            <pc:docMk/>
            <pc:sldMk cId="2391727493" sldId="5171"/>
            <ac:spMk id="37" creationId="{CB105116-3D8C-61AA-D0A4-65D596412A65}"/>
          </ac:spMkLst>
        </pc:spChg>
        <pc:spChg chg="mod">
          <ac:chgData name="Giulia Borgonovo" userId="S::giulia.borgonovo@haier-europe.com::93bc8e06-713e-4575-b35d-004c2ec2fe43" providerId="AD" clId="Web-{3ACD0F5E-DC17-49CB-FEFF-F1025C3EB2DA}" dt="2023-11-21T15:18:33.102" v="165"/>
          <ac:spMkLst>
            <pc:docMk/>
            <pc:sldMk cId="2391727493" sldId="5171"/>
            <ac:spMk id="38" creationId="{3E6EC9AC-C06A-CF74-444B-86C10CF8421A}"/>
          </ac:spMkLst>
        </pc:spChg>
        <pc:spChg chg="mod">
          <ac:chgData name="Giulia Borgonovo" userId="S::giulia.borgonovo@haier-europe.com::93bc8e06-713e-4575-b35d-004c2ec2fe43" providerId="AD" clId="Web-{3ACD0F5E-DC17-49CB-FEFF-F1025C3EB2DA}" dt="2023-11-21T15:18:33.024" v="163"/>
          <ac:spMkLst>
            <pc:docMk/>
            <pc:sldMk cId="2391727493" sldId="5171"/>
            <ac:spMk id="39" creationId="{EE026087-49C9-2BB3-B090-13D14173FD6A}"/>
          </ac:spMkLst>
        </pc:spChg>
        <pc:spChg chg="mod">
          <ac:chgData name="Giulia Borgonovo" userId="S::giulia.borgonovo@haier-europe.com::93bc8e06-713e-4575-b35d-004c2ec2fe43" providerId="AD" clId="Web-{3ACD0F5E-DC17-49CB-FEFF-F1025C3EB2DA}" dt="2023-11-21T15:11:40.108" v="48" actId="20577"/>
          <ac:spMkLst>
            <pc:docMk/>
            <pc:sldMk cId="2391727493" sldId="5171"/>
            <ac:spMk id="51" creationId="{6EB67C93-731E-468E-AE6B-DED40C305030}"/>
          </ac:spMkLst>
        </pc:spChg>
        <pc:spChg chg="mod">
          <ac:chgData name="Giulia Borgonovo" userId="S::giulia.borgonovo@haier-europe.com::93bc8e06-713e-4575-b35d-004c2ec2fe43" providerId="AD" clId="Web-{3ACD0F5E-DC17-49CB-FEFF-F1025C3EB2DA}" dt="2023-11-21T15:13:19.079" v="59" actId="20577"/>
          <ac:spMkLst>
            <pc:docMk/>
            <pc:sldMk cId="2391727493" sldId="5171"/>
            <ac:spMk id="54" creationId="{AD13840F-A2F5-43A9-AFAA-D8DCDE113909}"/>
          </ac:spMkLst>
        </pc:spChg>
        <pc:spChg chg="mod">
          <ac:chgData name="Giulia Borgonovo" userId="S::giulia.borgonovo@haier-europe.com::93bc8e06-713e-4575-b35d-004c2ec2fe43" providerId="AD" clId="Web-{3ACD0F5E-DC17-49CB-FEFF-F1025C3EB2DA}" dt="2023-11-21T15:11:14.623" v="11" actId="20577"/>
          <ac:spMkLst>
            <pc:docMk/>
            <pc:sldMk cId="2391727493" sldId="5171"/>
            <ac:spMk id="73" creationId="{66999B6C-5331-834C-A2E3-CC14C8171250}"/>
          </ac:spMkLst>
        </pc:spChg>
        <pc:picChg chg="del">
          <ac:chgData name="Giulia Borgonovo" userId="S::giulia.borgonovo@haier-europe.com::93bc8e06-713e-4575-b35d-004c2ec2fe43" providerId="AD" clId="Web-{3ACD0F5E-DC17-49CB-FEFF-F1025C3EB2DA}" dt="2023-11-21T15:22:56.077" v="194"/>
          <ac:picMkLst>
            <pc:docMk/>
            <pc:sldMk cId="2391727493" sldId="5171"/>
            <ac:picMk id="2" creationId="{6C5D23A7-5FD6-FFC0-D9D1-C27C413E8849}"/>
          </ac:picMkLst>
        </pc:picChg>
        <pc:picChg chg="del">
          <ac:chgData name="Giulia Borgonovo" userId="S::giulia.borgonovo@haier-europe.com::93bc8e06-713e-4575-b35d-004c2ec2fe43" providerId="AD" clId="Web-{3ACD0F5E-DC17-49CB-FEFF-F1025C3EB2DA}" dt="2023-11-21T15:14:38.206" v="122"/>
          <ac:picMkLst>
            <pc:docMk/>
            <pc:sldMk cId="2391727493" sldId="5171"/>
            <ac:picMk id="4" creationId="{8209DEEB-7582-4D02-B663-CE8F9EC2F553}"/>
          </ac:picMkLst>
        </pc:picChg>
        <pc:picChg chg="del">
          <ac:chgData name="Giulia Borgonovo" userId="S::giulia.borgonovo@haier-europe.com::93bc8e06-713e-4575-b35d-004c2ec2fe43" providerId="AD" clId="Web-{3ACD0F5E-DC17-49CB-FEFF-F1025C3EB2DA}" dt="2023-11-21T15:11:18.295" v="12"/>
          <ac:picMkLst>
            <pc:docMk/>
            <pc:sldMk cId="2391727493" sldId="5171"/>
            <ac:picMk id="16" creationId="{6093AFC0-2164-A5D8-3B4B-DD9F64729960}"/>
          </ac:picMkLst>
        </pc:picChg>
        <pc:picChg chg="del">
          <ac:chgData name="Giulia Borgonovo" userId="S::giulia.borgonovo@haier-europe.com::93bc8e06-713e-4575-b35d-004c2ec2fe43" providerId="AD" clId="Web-{3ACD0F5E-DC17-49CB-FEFF-F1025C3EB2DA}" dt="2023-11-21T15:14:35.628" v="120"/>
          <ac:picMkLst>
            <pc:docMk/>
            <pc:sldMk cId="2391727493" sldId="5171"/>
            <ac:picMk id="29" creationId="{ED8A9C5F-B990-022D-DB59-C157E41BC867}"/>
          </ac:picMkLst>
        </pc:picChg>
      </pc:sldChg>
    </pc:docChg>
  </pc:docChgLst>
  <pc:docChgLst>
    <pc:chgData name="Federica Sansò" userId="f6f82e54-55a5-4b85-ba33-96e449fe7555" providerId="ADAL" clId="{19DAB018-6377-443A-919C-EC914373DE2C}"/>
    <pc:docChg chg="undo custSel modSld">
      <pc:chgData name="Federica Sansò" userId="f6f82e54-55a5-4b85-ba33-96e449fe7555" providerId="ADAL" clId="{19DAB018-6377-443A-919C-EC914373DE2C}" dt="2023-07-06T15:02:42.301" v="305" actId="1076"/>
      <pc:docMkLst>
        <pc:docMk/>
      </pc:docMkLst>
    </pc:docChg>
  </pc:docChgLst>
  <pc:docChgLst>
    <pc:chgData name="Federica Sansò" userId="f6f82e54-55a5-4b85-ba33-96e449fe7555" providerId="ADAL" clId="{31C03084-B401-41F8-8341-E4F7B9EAB8BB}"/>
    <pc:docChg chg="undo redo custSel modSld">
      <pc:chgData name="Federica Sansò" userId="f6f82e54-55a5-4b85-ba33-96e449fe7555" providerId="ADAL" clId="{31C03084-B401-41F8-8341-E4F7B9EAB8BB}" dt="2023-08-03T13:49:57.529" v="18" actId="14100"/>
      <pc:docMkLst>
        <pc:docMk/>
      </pc:docMkLst>
      <pc:sldChg chg="addSp delSp modSp mod">
        <pc:chgData name="Federica Sansò" userId="f6f82e54-55a5-4b85-ba33-96e449fe7555" providerId="ADAL" clId="{31C03084-B401-41F8-8341-E4F7B9EAB8BB}" dt="2023-08-03T13:49:57.529" v="18" actId="14100"/>
        <pc:sldMkLst>
          <pc:docMk/>
          <pc:sldMk cId="2391727493" sldId="5171"/>
        </pc:sldMkLst>
        <pc:spChg chg="mod">
          <ac:chgData name="Federica Sansò" userId="f6f82e54-55a5-4b85-ba33-96e449fe7555" providerId="ADAL" clId="{31C03084-B401-41F8-8341-E4F7B9EAB8BB}" dt="2023-08-03T13:48:44.622" v="16"/>
          <ac:spMkLst>
            <pc:docMk/>
            <pc:sldMk cId="2391727493" sldId="5171"/>
            <ac:spMk id="3" creationId="{BFA59A98-3B40-95F0-74E4-7C9B0CFCAB46}"/>
          </ac:spMkLst>
        </pc:spChg>
        <pc:spChg chg="mod">
          <ac:chgData name="Federica Sansò" userId="f6f82e54-55a5-4b85-ba33-96e449fe7555" providerId="ADAL" clId="{31C03084-B401-41F8-8341-E4F7B9EAB8BB}" dt="2023-08-03T13:48:54.522" v="17"/>
          <ac:spMkLst>
            <pc:docMk/>
            <pc:sldMk cId="2391727493" sldId="5171"/>
            <ac:spMk id="7" creationId="{2FC9E2CD-E69E-241C-E8C5-0D78467F22C7}"/>
          </ac:spMkLst>
        </pc:spChg>
        <pc:spChg chg="mod">
          <ac:chgData name="Federica Sansò" userId="f6f82e54-55a5-4b85-ba33-96e449fe7555" providerId="ADAL" clId="{31C03084-B401-41F8-8341-E4F7B9EAB8BB}" dt="2023-08-03T13:48:30.007" v="15"/>
          <ac:spMkLst>
            <pc:docMk/>
            <pc:sldMk cId="2391727493" sldId="5171"/>
            <ac:spMk id="18" creationId="{9B3E350A-59D5-79EA-4989-A1639C928258}"/>
          </ac:spMkLst>
        </pc:spChg>
        <pc:spChg chg="mod">
          <ac:chgData name="Federica Sansò" userId="f6f82e54-55a5-4b85-ba33-96e449fe7555" providerId="ADAL" clId="{31C03084-B401-41F8-8341-E4F7B9EAB8BB}" dt="2023-08-03T13:47:57.951" v="6"/>
          <ac:spMkLst>
            <pc:docMk/>
            <pc:sldMk cId="2391727493" sldId="5171"/>
            <ac:spMk id="54" creationId="{AD13840F-A2F5-43A9-AFAA-D8DCDE113909}"/>
          </ac:spMkLst>
        </pc:spChg>
        <pc:grpChg chg="mod">
          <ac:chgData name="Federica Sansò" userId="f6f82e54-55a5-4b85-ba33-96e449fe7555" providerId="ADAL" clId="{31C03084-B401-41F8-8341-E4F7B9EAB8BB}" dt="2023-08-03T13:49:57.529" v="18" actId="14100"/>
          <ac:grpSpMkLst>
            <pc:docMk/>
            <pc:sldMk cId="2391727493" sldId="5171"/>
            <ac:grpSpMk id="12" creationId="{485D7504-8626-D2F9-CBE1-F929A140C757}"/>
          </ac:grpSpMkLst>
        </pc:grpChg>
        <pc:picChg chg="add mod">
          <ac:chgData name="Federica Sansò" userId="f6f82e54-55a5-4b85-ba33-96e449fe7555" providerId="ADAL" clId="{31C03084-B401-41F8-8341-E4F7B9EAB8BB}" dt="2023-08-03T13:47:42.996" v="1"/>
          <ac:picMkLst>
            <pc:docMk/>
            <pc:sldMk cId="2391727493" sldId="5171"/>
            <ac:picMk id="2" creationId="{B89BEB37-0339-7DF0-4686-EBD1B4986759}"/>
          </ac:picMkLst>
        </pc:picChg>
        <pc:picChg chg="del">
          <ac:chgData name="Federica Sansò" userId="f6f82e54-55a5-4b85-ba33-96e449fe7555" providerId="ADAL" clId="{31C03084-B401-41F8-8341-E4F7B9EAB8BB}" dt="2023-08-03T13:47:35.642" v="0" actId="478"/>
          <ac:picMkLst>
            <pc:docMk/>
            <pc:sldMk cId="2391727493" sldId="5171"/>
            <ac:picMk id="5" creationId="{6C1C3394-FA11-6F9E-862A-064B2E67B066}"/>
          </ac:picMkLst>
        </pc:picChg>
      </pc:sldChg>
    </pc:docChg>
  </pc:docChgLst>
  <pc:docChgLst>
    <pc:chgData name="Federica Sansò" userId="f6f82e54-55a5-4b85-ba33-96e449fe7555" providerId="ADAL" clId="{EE917CCA-60C5-4F00-BD55-2C6FB073F81B}"/>
    <pc:docChg chg="undo custSel modSld">
      <pc:chgData name="Federica Sansò" userId="f6f82e54-55a5-4b85-ba33-96e449fe7555" providerId="ADAL" clId="{EE917CCA-60C5-4F00-BD55-2C6FB073F81B}" dt="2023-08-03T13:45:49.713" v="372" actId="14100"/>
      <pc:docMkLst>
        <pc:docMk/>
      </pc:docMkLst>
      <pc:sldChg chg="addSp delSp modSp mod">
        <pc:chgData name="Federica Sansò" userId="f6f82e54-55a5-4b85-ba33-96e449fe7555" providerId="ADAL" clId="{EE917CCA-60C5-4F00-BD55-2C6FB073F81B}" dt="2023-08-03T13:45:49.713" v="372" actId="14100"/>
        <pc:sldMkLst>
          <pc:docMk/>
          <pc:sldMk cId="2391727493" sldId="5171"/>
        </pc:sldMkLst>
        <pc:spChg chg="add mod">
          <ac:chgData name="Federica Sansò" userId="f6f82e54-55a5-4b85-ba33-96e449fe7555" providerId="ADAL" clId="{EE917CCA-60C5-4F00-BD55-2C6FB073F81B}" dt="2023-08-03T13:43:41.656" v="298" actId="208"/>
          <ac:spMkLst>
            <pc:docMk/>
            <pc:sldMk cId="2391727493" sldId="5171"/>
            <ac:spMk id="10" creationId="{D851EFC2-BA07-D4CB-E4B6-39232FDC6AC7}"/>
          </ac:spMkLst>
        </pc:spChg>
        <pc:spChg chg="add mod ord">
          <ac:chgData name="Federica Sansò" userId="f6f82e54-55a5-4b85-ba33-96e449fe7555" providerId="ADAL" clId="{EE917CCA-60C5-4F00-BD55-2C6FB073F81B}" dt="2023-08-02T10:08:14.506" v="193" actId="1037"/>
          <ac:spMkLst>
            <pc:docMk/>
            <pc:sldMk cId="2391727493" sldId="5171"/>
            <ac:spMk id="15" creationId="{DB990954-D923-2913-D50C-98AF1F8CE9FC}"/>
          </ac:spMkLst>
        </pc:spChg>
        <pc:spChg chg="mod">
          <ac:chgData name="Federica Sansò" userId="f6f82e54-55a5-4b85-ba33-96e449fe7555" providerId="ADAL" clId="{EE917CCA-60C5-4F00-BD55-2C6FB073F81B}" dt="2023-08-03T13:45:49.713" v="372" actId="14100"/>
          <ac:spMkLst>
            <pc:docMk/>
            <pc:sldMk cId="2391727493" sldId="5171"/>
            <ac:spMk id="27" creationId="{525DF9A3-C5D8-A7E4-AF70-E8C7E1CF746C}"/>
          </ac:spMkLst>
        </pc:spChg>
        <pc:spChg chg="mod">
          <ac:chgData name="Federica Sansò" userId="f6f82e54-55a5-4b85-ba33-96e449fe7555" providerId="ADAL" clId="{EE917CCA-60C5-4F00-BD55-2C6FB073F81B}" dt="2023-08-03T13:44:55.760" v="368" actId="20577"/>
          <ac:spMkLst>
            <pc:docMk/>
            <pc:sldMk cId="2391727493" sldId="5171"/>
            <ac:spMk id="31" creationId="{3A1B7CB0-0BFD-4242-9E6C-D4CDEDE21776}"/>
          </ac:spMkLst>
        </pc:spChg>
        <pc:spChg chg="mod">
          <ac:chgData name="Federica Sansò" userId="f6f82e54-55a5-4b85-ba33-96e449fe7555" providerId="ADAL" clId="{EE917CCA-60C5-4F00-BD55-2C6FB073F81B}" dt="2023-08-03T13:41:47.428" v="283" actId="20577"/>
          <ac:spMkLst>
            <pc:docMk/>
            <pc:sldMk cId="2391727493" sldId="5171"/>
            <ac:spMk id="33" creationId="{F176F01F-0C06-0B9E-298E-AC2B45D56FB6}"/>
          </ac:spMkLst>
        </pc:spChg>
        <pc:spChg chg="mod">
          <ac:chgData name="Federica Sansò" userId="f6f82e54-55a5-4b85-ba33-96e449fe7555" providerId="ADAL" clId="{EE917CCA-60C5-4F00-BD55-2C6FB073F81B}" dt="2023-08-02T10:08:14.506" v="193" actId="1037"/>
          <ac:spMkLst>
            <pc:docMk/>
            <pc:sldMk cId="2391727493" sldId="5171"/>
            <ac:spMk id="37" creationId="{CB105116-3D8C-61AA-D0A4-65D596412A65}"/>
          </ac:spMkLst>
        </pc:spChg>
        <pc:spChg chg="mod topLvl">
          <ac:chgData name="Federica Sansò" userId="f6f82e54-55a5-4b85-ba33-96e449fe7555" providerId="ADAL" clId="{EE917CCA-60C5-4F00-BD55-2C6FB073F81B}" dt="2023-08-02T10:08:14.506" v="193" actId="1037"/>
          <ac:spMkLst>
            <pc:docMk/>
            <pc:sldMk cId="2391727493" sldId="5171"/>
            <ac:spMk id="38" creationId="{3E6EC9AC-C06A-CF74-444B-86C10CF8421A}"/>
          </ac:spMkLst>
        </pc:spChg>
        <pc:spChg chg="mod">
          <ac:chgData name="Federica Sansò" userId="f6f82e54-55a5-4b85-ba33-96e449fe7555" providerId="ADAL" clId="{EE917CCA-60C5-4F00-BD55-2C6FB073F81B}" dt="2023-08-02T10:08:14.506" v="193" actId="1037"/>
          <ac:spMkLst>
            <pc:docMk/>
            <pc:sldMk cId="2391727493" sldId="5171"/>
            <ac:spMk id="39" creationId="{EE026087-49C9-2BB3-B090-13D14173FD6A}"/>
          </ac:spMkLst>
        </pc:spChg>
        <pc:spChg chg="mod">
          <ac:chgData name="Federica Sansò" userId="f6f82e54-55a5-4b85-ba33-96e449fe7555" providerId="ADAL" clId="{EE917CCA-60C5-4F00-BD55-2C6FB073F81B}" dt="2023-08-03T13:45:33.165" v="371" actId="20577"/>
          <ac:spMkLst>
            <pc:docMk/>
            <pc:sldMk cId="2391727493" sldId="5171"/>
            <ac:spMk id="51" creationId="{6EB67C93-731E-468E-AE6B-DED40C305030}"/>
          </ac:spMkLst>
        </pc:spChg>
        <pc:grpChg chg="del">
          <ac:chgData name="Federica Sansò" userId="f6f82e54-55a5-4b85-ba33-96e449fe7555" providerId="ADAL" clId="{EE917CCA-60C5-4F00-BD55-2C6FB073F81B}" dt="2023-08-02T10:00:30.166" v="88" actId="478"/>
          <ac:grpSpMkLst>
            <pc:docMk/>
            <pc:sldMk cId="2391727493" sldId="5171"/>
            <ac:grpSpMk id="24" creationId="{4BE41F33-3EAB-B791-AA3A-695F85E20C4D}"/>
          </ac:grpSpMkLst>
        </pc:grpChg>
        <pc:picChg chg="add mod modCrop">
          <ac:chgData name="Federica Sansò" userId="f6f82e54-55a5-4b85-ba33-96e449fe7555" providerId="ADAL" clId="{EE917CCA-60C5-4F00-BD55-2C6FB073F81B}" dt="2023-08-03T13:38:27.117" v="217" actId="1036"/>
          <ac:picMkLst>
            <pc:docMk/>
            <pc:sldMk cId="2391727493" sldId="5171"/>
            <ac:picMk id="5" creationId="{6C1C3394-FA11-6F9E-862A-064B2E67B066}"/>
          </ac:picMkLst>
        </pc:picChg>
        <pc:picChg chg="del">
          <ac:chgData name="Federica Sansò" userId="f6f82e54-55a5-4b85-ba33-96e449fe7555" providerId="ADAL" clId="{EE917CCA-60C5-4F00-BD55-2C6FB073F81B}" dt="2023-08-02T09:58:56.727" v="24" actId="478"/>
          <ac:picMkLst>
            <pc:docMk/>
            <pc:sldMk cId="2391727493" sldId="5171"/>
            <ac:picMk id="5" creationId="{DD8477D3-4D09-9921-C8BB-7F812F8213EF}"/>
          </ac:picMkLst>
        </pc:picChg>
        <pc:picChg chg="add mod">
          <ac:chgData name="Federica Sansò" userId="f6f82e54-55a5-4b85-ba33-96e449fe7555" providerId="ADAL" clId="{EE917CCA-60C5-4F00-BD55-2C6FB073F81B}" dt="2023-08-02T10:08:14.506" v="193" actId="1037"/>
          <ac:picMkLst>
            <pc:docMk/>
            <pc:sldMk cId="2391727493" sldId="5171"/>
            <ac:picMk id="6" creationId="{4034EFCC-921D-A167-A9C9-45ED53DE91EB}"/>
          </ac:picMkLst>
        </pc:picChg>
        <pc:picChg chg="mod">
          <ac:chgData name="Federica Sansò" userId="f6f82e54-55a5-4b85-ba33-96e449fe7555" providerId="ADAL" clId="{EE917CCA-60C5-4F00-BD55-2C6FB073F81B}" dt="2023-08-03T13:36:25.293" v="203" actId="1035"/>
          <ac:picMkLst>
            <pc:docMk/>
            <pc:sldMk cId="2391727493" sldId="5171"/>
            <ac:picMk id="9" creationId="{CBFD28D7-D06E-47E6-3803-8A4E9D7439DF}"/>
          </ac:picMkLst>
        </pc:picChg>
        <pc:picChg chg="add mod">
          <ac:chgData name="Federica Sansò" userId="f6f82e54-55a5-4b85-ba33-96e449fe7555" providerId="ADAL" clId="{EE917CCA-60C5-4F00-BD55-2C6FB073F81B}" dt="2023-08-02T10:08:14.506" v="193" actId="1037"/>
          <ac:picMkLst>
            <pc:docMk/>
            <pc:sldMk cId="2391727493" sldId="5171"/>
            <ac:picMk id="13" creationId="{1A2FB854-4C3E-F8A6-F348-98C6BFE08AFB}"/>
          </ac:picMkLst>
        </pc:picChg>
        <pc:picChg chg="del mod">
          <ac:chgData name="Federica Sansò" userId="f6f82e54-55a5-4b85-ba33-96e449fe7555" providerId="ADAL" clId="{EE917CCA-60C5-4F00-BD55-2C6FB073F81B}" dt="2023-08-03T13:38:11.803" v="211" actId="478"/>
          <ac:picMkLst>
            <pc:docMk/>
            <pc:sldMk cId="2391727493" sldId="5171"/>
            <ac:picMk id="14" creationId="{1A31B18A-616D-D198-70E2-921548838118}"/>
          </ac:picMkLst>
        </pc:picChg>
        <pc:picChg chg="del topLvl">
          <ac:chgData name="Federica Sansò" userId="f6f82e54-55a5-4b85-ba33-96e449fe7555" providerId="ADAL" clId="{EE917CCA-60C5-4F00-BD55-2C6FB073F81B}" dt="2023-08-02T10:00:30.166" v="88" actId="478"/>
          <ac:picMkLst>
            <pc:docMk/>
            <pc:sldMk cId="2391727493" sldId="5171"/>
            <ac:picMk id="20" creationId="{05C99829-2576-D261-447B-EBEAE001BF67}"/>
          </ac:picMkLst>
        </pc:picChg>
        <pc:picChg chg="del">
          <ac:chgData name="Federica Sansò" userId="f6f82e54-55a5-4b85-ba33-96e449fe7555" providerId="ADAL" clId="{EE917CCA-60C5-4F00-BD55-2C6FB073F81B}" dt="2023-08-02T09:58:40.535" v="16" actId="478"/>
          <ac:picMkLst>
            <pc:docMk/>
            <pc:sldMk cId="2391727493" sldId="5171"/>
            <ac:picMk id="1026" creationId="{049D5C4A-F96E-D2D1-450C-5A02D7F932E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5DB53-A825-4570-9C7C-FCEB9A5FDB7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84D67-CA55-4C97-8F6E-36D15189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6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84D67-CA55-4C97-8F6E-36D151899B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84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8C0445-D7F0-43E0-84F6-9825EA986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D4E5D32-0DEF-41E9-9FA1-8EC58BF01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705292-9C89-4379-BE98-9A05495E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910D-B3C0-42FC-8F3A-CBD9CF0DAB6F}" type="datetimeFigureOut">
              <a:rPr lang="it-IT" smtClean="0"/>
              <a:t>21/09/2024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A63CFC-2CE3-43BE-B2E2-B62852616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55C6EE-8058-469B-B656-84DF81C34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5F80-8E77-4D20-ABE1-8932952E3C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48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C8AD0E-636D-4F52-9282-14583029A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12AEED8-5B70-4D7D-BE6D-9E4B27811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665F71-EBC0-412D-9835-F0366A7C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910D-B3C0-42FC-8F3A-CBD9CF0DAB6F}" type="datetimeFigureOut">
              <a:rPr lang="it-IT" smtClean="0"/>
              <a:t>21/09/2024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3770CB-18CA-47C0-9772-2FF543649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DEED84-FCE1-4DB7-B1DC-EC60106CC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5F80-8E77-4D20-ABE1-8932952E3C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154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EB15475-114A-4ABB-BFFC-A02AC85C36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1D744F4-3C62-4188-A1EB-A34952152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E678E7-7213-4F54-878A-0A1C44BCB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910D-B3C0-42FC-8F3A-CBD9CF0DAB6F}" type="datetimeFigureOut">
              <a:rPr lang="it-IT" smtClean="0"/>
              <a:t>21/09/2024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A32656-24AF-4D7C-A0E8-36AF56D19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009CE9-EF8C-460A-B2EF-365A7344A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5F80-8E77-4D20-ABE1-8932952E3C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62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92523B-F5E9-4B8D-BF30-3DD4C009B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832B54-C4EF-4344-B0B9-9631F4D6A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5DBA1E-272F-408B-B155-4340A5E1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910D-B3C0-42FC-8F3A-CBD9CF0DAB6F}" type="datetimeFigureOut">
              <a:rPr lang="it-IT" smtClean="0"/>
              <a:t>21/09/2024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E83332-2F5A-4406-BAB4-B138CCD3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8E6BC1-D996-4D6B-B017-9F75CF99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5F80-8E77-4D20-ABE1-8932952E3C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210F2C-4BD0-4314-AC73-DD87CC112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3AF042-C8BD-4367-AD06-5869D7846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677FEC-CE78-420D-9B16-8C4EDC6C4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910D-B3C0-42FC-8F3A-CBD9CF0DAB6F}" type="datetimeFigureOut">
              <a:rPr lang="it-IT" smtClean="0"/>
              <a:t>21/09/2024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CDC0B0-5097-4348-A671-C8852D82A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4E0DF8-C3EF-48C6-8987-A3A75A0F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5F80-8E77-4D20-ABE1-8932952E3C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825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AB813F-A0A6-4D21-AB80-6DE344BAB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A31113-3F55-4A38-8871-25C771D0A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CFFA5CE-5B27-4623-AD61-3A567E0A1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23F6503-7263-462F-99D6-E14BF887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910D-B3C0-42FC-8F3A-CBD9CF0DAB6F}" type="datetimeFigureOut">
              <a:rPr lang="it-IT" smtClean="0"/>
              <a:t>21/09/2024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CB87921-9CCB-4E4B-9C28-30E1427B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7180A9-8855-48BB-A7F2-E8DD779CC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5F80-8E77-4D20-ABE1-8932952E3C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37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CBDD97-774F-47DB-A429-13CBABA25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B801CB-59D0-4BA3-9E68-446BF3850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28BEEAB-679B-4C71-A43F-3BD152C4D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B29D0E8-06F5-4D79-A660-33E857A6C4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C746935-71FF-41E6-89FF-5E7A4D068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C099DEF-A4B2-4544-8CEB-9C2E222EC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910D-B3C0-42FC-8F3A-CBD9CF0DAB6F}" type="datetimeFigureOut">
              <a:rPr lang="it-IT" smtClean="0"/>
              <a:t>21/09/2024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0A4960B-A186-41FB-B445-75F4CE5BE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524EFD2-9DE4-4D6B-B37E-4AE19243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5F80-8E77-4D20-ABE1-8932952E3C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768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7E5C7-CFF3-4FBD-9DD5-6F90897F5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126B300-DFE7-4FD6-A718-469CFCF8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910D-B3C0-42FC-8F3A-CBD9CF0DAB6F}" type="datetimeFigureOut">
              <a:rPr lang="it-IT" smtClean="0"/>
              <a:t>21/09/2024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73DA8E9-8976-4614-8408-9D10DEF4D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6F57D44-A049-46CF-8366-6A2522D86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5F80-8E77-4D20-ABE1-8932952E3C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16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655B84B-876E-422E-85AF-31420205C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910D-B3C0-42FC-8F3A-CBD9CF0DAB6F}" type="datetimeFigureOut">
              <a:rPr lang="it-IT" smtClean="0"/>
              <a:t>21/09/2024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BA7C6EC-9625-4BE4-8462-2683637AD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2351ED1-70CF-4593-B9B9-83CBEEDF0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5F80-8E77-4D20-ABE1-8932952E3C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70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7AB2F6-9994-4D66-B806-1BE867BE9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2B16BC-ADAC-4628-8D38-3BE948087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44E5378-101D-4EA1-90FA-EE7A5DA34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1C6CE58-C1D4-4FFC-A642-5260B9649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910D-B3C0-42FC-8F3A-CBD9CF0DAB6F}" type="datetimeFigureOut">
              <a:rPr lang="it-IT" smtClean="0"/>
              <a:t>21/09/2024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7E474CE-A106-4343-9F90-5B8961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F50D4C-12A4-4885-9FC4-D51391123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5F80-8E77-4D20-ABE1-8932952E3C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226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314790-C3B6-400B-9DC8-554CB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3BADF86-E680-45A8-8AC9-140143191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992722C-79D4-4E7C-85E2-376EF80AB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CF9E514-816F-44A3-8A01-5B57F13B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910D-B3C0-42FC-8F3A-CBD9CF0DAB6F}" type="datetimeFigureOut">
              <a:rPr lang="it-IT" smtClean="0"/>
              <a:t>21/09/2024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92CC540-8FCC-4208-B816-ED866EED9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79A0F49-D78B-41A5-AE3A-27D5BC0CB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5F80-8E77-4D20-ABE1-8932952E3C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26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386D095-1162-4455-875C-275E15281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1B3ED56-EBA7-4458-9300-98003F7A8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B79DD8-3AD6-4442-9B65-FA0E9AEE0A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D910D-B3C0-42FC-8F3A-CBD9CF0DAB6F}" type="datetimeFigureOut">
              <a:rPr lang="it-IT" smtClean="0"/>
              <a:t>21/09/2024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6F27BD-DF0A-433E-A5BB-53406BAF1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7D9E07-D362-403B-9DAF-6A5292292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A5F80-8E77-4D20-ABE1-8932952E3C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91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tangolo 48">
            <a:hlinkClick r:id="" action="ppaction://noaction"/>
            <a:extLst>
              <a:ext uri="{FF2B5EF4-FFF2-40B4-BE49-F238E27FC236}">
                <a16:creationId xmlns:a16="http://schemas.microsoft.com/office/drawing/2014/main" id="{BA7F985A-17AC-5742-BD9B-2D5AA4B6E598}"/>
              </a:ext>
            </a:extLst>
          </p:cNvPr>
          <p:cNvSpPr/>
          <p:nvPr/>
        </p:nvSpPr>
        <p:spPr>
          <a:xfrm>
            <a:off x="257552" y="1397215"/>
            <a:ext cx="2046866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PRODUCTS</a:t>
            </a:r>
          </a:p>
        </p:txBody>
      </p:sp>
      <p:sp>
        <p:nvSpPr>
          <p:cNvPr id="66" name="Rettangolo">
            <a:extLst>
              <a:ext uri="{FF2B5EF4-FFF2-40B4-BE49-F238E27FC236}">
                <a16:creationId xmlns:a16="http://schemas.microsoft.com/office/drawing/2014/main" id="{F13131A6-1338-244C-85FD-8860326A9D75}"/>
              </a:ext>
            </a:extLst>
          </p:cNvPr>
          <p:cNvSpPr/>
          <p:nvPr/>
        </p:nvSpPr>
        <p:spPr>
          <a:xfrm>
            <a:off x="-1045" y="-7913"/>
            <a:ext cx="2207338" cy="6858000"/>
          </a:xfrm>
          <a:prstGeom prst="rect">
            <a:avLst/>
          </a:prstGeom>
          <a:solidFill>
            <a:srgbClr val="DC1F29"/>
          </a:solidFill>
          <a:ln w="12700" cap="flat">
            <a:noFill/>
            <a:miter lim="400000"/>
          </a:ln>
          <a:effectLst>
            <a:outerShdw blurRad="152400" dist="12700" dir="5400000" rotWithShape="0">
              <a:srgbClr val="808080">
                <a:alpha val="26873"/>
              </a:srgbClr>
            </a:outerShdw>
          </a:effectLst>
        </p:spPr>
        <p:txBody>
          <a:bodyPr wrap="square" lIns="45718" tIns="45718" rIns="45718" bIns="45718" numCol="1" anchor="ctr">
            <a:noAutofit/>
          </a:bodyPr>
          <a:lstStyle/>
          <a:p>
            <a:pPr marL="0" marR="0" lvl="0" indent="0" algn="ctr" defTabSz="41272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solidFill>
                  <a:srgbClr val="FFFFFF"/>
                </a:solidFill>
              </a:defRPr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entury Gothic"/>
            </a:endParaRPr>
          </a:p>
        </p:txBody>
      </p:sp>
      <p:cxnSp>
        <p:nvCxnSpPr>
          <p:cNvPr id="71" name="Connettore 1 70">
            <a:extLst>
              <a:ext uri="{FF2B5EF4-FFF2-40B4-BE49-F238E27FC236}">
                <a16:creationId xmlns:a16="http://schemas.microsoft.com/office/drawing/2014/main" id="{A0163306-8B3E-1146-8A6B-5EF9118D7941}"/>
              </a:ext>
            </a:extLst>
          </p:cNvPr>
          <p:cNvCxnSpPr>
            <a:cxnSpLocks/>
          </p:cNvCxnSpPr>
          <p:nvPr/>
        </p:nvCxnSpPr>
        <p:spPr>
          <a:xfrm>
            <a:off x="219484" y="6679431"/>
            <a:ext cx="17171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ttangolo 72">
            <a:hlinkClick r:id="" action="ppaction://noaction"/>
            <a:extLst>
              <a:ext uri="{FF2B5EF4-FFF2-40B4-BE49-F238E27FC236}">
                <a16:creationId xmlns:a16="http://schemas.microsoft.com/office/drawing/2014/main" id="{66999B6C-5331-834C-A2E3-CC14C8171250}"/>
              </a:ext>
            </a:extLst>
          </p:cNvPr>
          <p:cNvSpPr/>
          <p:nvPr/>
        </p:nvSpPr>
        <p:spPr>
          <a:xfrm>
            <a:off x="161784" y="64356"/>
            <a:ext cx="2142634" cy="646331"/>
          </a:xfrm>
          <a:prstGeom prst="rect">
            <a:avLst/>
          </a:prstGeom>
        </p:spPr>
        <p:txBody>
          <a:bodyPr wrap="square" lIns="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H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OOVER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HF2 </a:t>
            </a:r>
          </a:p>
        </p:txBody>
      </p:sp>
      <p:sp>
        <p:nvSpPr>
          <p:cNvPr id="83" name="Rettangolo 82">
            <a:hlinkClick r:id="" action="ppaction://noaction"/>
            <a:extLst>
              <a:ext uri="{FF2B5EF4-FFF2-40B4-BE49-F238E27FC236}">
                <a16:creationId xmlns:a16="http://schemas.microsoft.com/office/drawing/2014/main" id="{540EB343-80EF-BF42-8B6E-63C5516D950D}"/>
              </a:ext>
            </a:extLst>
          </p:cNvPr>
          <p:cNvSpPr/>
          <p:nvPr/>
        </p:nvSpPr>
        <p:spPr>
          <a:xfrm>
            <a:off x="263437" y="1255388"/>
            <a:ext cx="2046866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1" i="0" u="none" strike="noStrike" kern="1200" cap="none" spc="0" normalizeH="0" baseline="0" noProof="0">
              <a:ln>
                <a:noFill/>
              </a:ln>
              <a:solidFill>
                <a:srgbClr val="6F6F6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6EB67C93-731E-468E-AE6B-DED40C305030}"/>
              </a:ext>
            </a:extLst>
          </p:cNvPr>
          <p:cNvSpPr/>
          <p:nvPr/>
        </p:nvSpPr>
        <p:spPr>
          <a:xfrm>
            <a:off x="2467247" y="32692"/>
            <a:ext cx="8553935" cy="461665"/>
          </a:xfrm>
          <a:prstGeom prst="rect">
            <a:avLst/>
          </a:prstGeom>
        </p:spPr>
        <p:txBody>
          <a:bodyPr wrap="square" lIns="0" tIns="45720" rIns="91440" bIns="45720" anchor="t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prstClr val="black"/>
                </a:solidFill>
                <a:latin typeface="Calibri" panose="020F0502020204030204"/>
              </a:rPr>
              <a:t>HF210P 011 – AKUMULÁTOROVÝ VYSAVAČ HF2</a:t>
            </a:r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cxnSp>
        <p:nvCxnSpPr>
          <p:cNvPr id="88" name="Connettore 1 41">
            <a:extLst>
              <a:ext uri="{FF2B5EF4-FFF2-40B4-BE49-F238E27FC236}">
                <a16:creationId xmlns:a16="http://schemas.microsoft.com/office/drawing/2014/main" id="{A02D7329-C483-4628-937C-CD0C0E26D2E3}"/>
              </a:ext>
            </a:extLst>
          </p:cNvPr>
          <p:cNvCxnSpPr>
            <a:cxnSpLocks/>
          </p:cNvCxnSpPr>
          <p:nvPr/>
        </p:nvCxnSpPr>
        <p:spPr>
          <a:xfrm flipH="1">
            <a:off x="2332909" y="6679431"/>
            <a:ext cx="9372421" cy="0"/>
          </a:xfrm>
          <a:prstGeom prst="line">
            <a:avLst/>
          </a:prstGeom>
          <a:ln>
            <a:solidFill>
              <a:srgbClr val="4B53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magine 29">
            <a:extLst>
              <a:ext uri="{FF2B5EF4-FFF2-40B4-BE49-F238E27FC236}">
                <a16:creationId xmlns:a16="http://schemas.microsoft.com/office/drawing/2014/main" id="{C1293813-1578-820C-20BD-F3CFF7A473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401" y="101794"/>
            <a:ext cx="1033859" cy="753203"/>
          </a:xfrm>
          <a:prstGeom prst="rect">
            <a:avLst/>
          </a:prstGeom>
        </p:spPr>
      </p:pic>
      <p:sp>
        <p:nvSpPr>
          <p:cNvPr id="11" name="TextBox 21">
            <a:extLst>
              <a:ext uri="{FF2B5EF4-FFF2-40B4-BE49-F238E27FC236}">
                <a16:creationId xmlns:a16="http://schemas.microsoft.com/office/drawing/2014/main" id="{FE0673CD-391C-E1B3-A92B-5362F3EBAAFA}"/>
              </a:ext>
            </a:extLst>
          </p:cNvPr>
          <p:cNvSpPr txBox="1"/>
          <p:nvPr/>
        </p:nvSpPr>
        <p:spPr>
          <a:xfrm>
            <a:off x="7113410" y="4702370"/>
            <a:ext cx="4900878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Parallelogramma 53">
            <a:extLst>
              <a:ext uri="{FF2B5EF4-FFF2-40B4-BE49-F238E27FC236}">
                <a16:creationId xmlns:a16="http://schemas.microsoft.com/office/drawing/2014/main" id="{EE026087-49C9-2BB3-B090-13D14173FD6A}"/>
              </a:ext>
            </a:extLst>
          </p:cNvPr>
          <p:cNvSpPr/>
          <p:nvPr/>
        </p:nvSpPr>
        <p:spPr>
          <a:xfrm>
            <a:off x="5421577" y="4572034"/>
            <a:ext cx="2645274" cy="428002"/>
          </a:xfrm>
          <a:prstGeom prst="parallelogram">
            <a:avLst/>
          </a:prstGeom>
          <a:solidFill>
            <a:srgbClr val="DC1F29"/>
          </a:solidFill>
          <a:ln>
            <a:solidFill>
              <a:srgbClr val="DC1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cs-CZ" sz="1000" b="1" dirty="0">
                <a:solidFill>
                  <a:prstClr val="white"/>
                </a:solidFill>
                <a:latin typeface="Calibri" panose="020F0502020204030204"/>
                <a:ea typeface="+mn-ea"/>
              </a:rPr>
              <a:t>TECHNOLOGIE ULTRA COMPACT X3™  ZTROJNÁSOBÍ KAPACITU </a:t>
            </a:r>
            <a:endParaRPr lang="en-US" sz="1050" dirty="0">
              <a:solidFill>
                <a:prstClr val="white"/>
              </a:solidFill>
              <a:ea typeface="+mn-ea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2FC9E2CD-E69E-241C-E8C5-0D78467F22C7}"/>
              </a:ext>
            </a:extLst>
          </p:cNvPr>
          <p:cNvSpPr txBox="1"/>
          <p:nvPr/>
        </p:nvSpPr>
        <p:spPr>
          <a:xfrm>
            <a:off x="97365" y="5085272"/>
            <a:ext cx="2046866" cy="10002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CO JE SOUČÁSTÍ BALENÍ: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1000" dirty="0">
                <a:solidFill>
                  <a:prstClr val="white"/>
                </a:solidFill>
                <a:latin typeface="Calibri" panose="020F0502020204030204"/>
                <a:cs typeface="Calibri"/>
              </a:rPr>
              <a:t>Mini Turbo </a:t>
            </a:r>
            <a:r>
              <a:rPr lang="cs-CZ" sz="1000" dirty="0" err="1">
                <a:solidFill>
                  <a:prstClr val="white"/>
                </a:solidFill>
                <a:latin typeface="Calibri" panose="020F0502020204030204"/>
                <a:cs typeface="Calibri"/>
              </a:rPr>
              <a:t>Pet</a:t>
            </a:r>
            <a:r>
              <a:rPr lang="cs-CZ" sz="1000" dirty="0">
                <a:solidFill>
                  <a:prstClr val="white"/>
                </a:solidFill>
                <a:latin typeface="Calibri" panose="020F0502020204030204"/>
                <a:cs typeface="Calibri"/>
              </a:rPr>
              <a:t> hubice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1000" dirty="0">
                <a:solidFill>
                  <a:prstClr val="white"/>
                </a:solidFill>
                <a:latin typeface="Calibri" panose="020F0502020204030204"/>
                <a:cs typeface="Calibri"/>
              </a:rPr>
              <a:t>Dlouhá štěrbinová hubice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1000" dirty="0">
                <a:solidFill>
                  <a:prstClr val="white"/>
                </a:solidFill>
                <a:latin typeface="Calibri" panose="020F0502020204030204"/>
                <a:cs typeface="Calibri"/>
              </a:rPr>
              <a:t>Sada na montáž na stěnu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1000" dirty="0">
                <a:solidFill>
                  <a:prstClr val="white"/>
                </a:solidFill>
                <a:latin typeface="Calibri" panose="020F0502020204030204"/>
                <a:ea typeface="Calibri"/>
                <a:cs typeface="Calibri"/>
              </a:rPr>
              <a:t>Nabíječka</a:t>
            </a:r>
            <a:endParaRPr lang="en-US" sz="1000" dirty="0">
              <a:solidFill>
                <a:prstClr val="white"/>
              </a:solidFill>
              <a:latin typeface="Calibri" panose="020F0502020204030204"/>
              <a:ea typeface="Calibri"/>
              <a:cs typeface="Calibri"/>
            </a:endParaRPr>
          </a:p>
        </p:txBody>
      </p:sp>
      <p:grpSp>
        <p:nvGrpSpPr>
          <p:cNvPr id="28" name="Group 1">
            <a:extLst>
              <a:ext uri="{FF2B5EF4-FFF2-40B4-BE49-F238E27FC236}">
                <a16:creationId xmlns:a16="http://schemas.microsoft.com/office/drawing/2014/main" id="{205C5F56-31EE-16AD-54A8-23CF0DDEA987}"/>
              </a:ext>
            </a:extLst>
          </p:cNvPr>
          <p:cNvGrpSpPr/>
          <p:nvPr/>
        </p:nvGrpSpPr>
        <p:grpSpPr>
          <a:xfrm>
            <a:off x="8096498" y="957976"/>
            <a:ext cx="4153656" cy="4119013"/>
            <a:chOff x="9243175" y="1306630"/>
            <a:chExt cx="2806104" cy="3407915"/>
          </a:xfrm>
        </p:grpSpPr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6012366C-D8A7-0EC5-31A4-F07DDB2AF57C}"/>
                </a:ext>
              </a:extLst>
            </p:cNvPr>
            <p:cNvSpPr/>
            <p:nvPr/>
          </p:nvSpPr>
          <p:spPr>
            <a:xfrm>
              <a:off x="9402808" y="1306630"/>
              <a:ext cx="2646471" cy="358094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400" b="1" dirty="0">
                  <a:solidFill>
                    <a:prstClr val="black"/>
                  </a:solidFill>
                  <a:latin typeface="Calibri" panose="020F0502020204030204"/>
                </a:rPr>
                <a:t>TECHNICKÉ PARAMETRY A VÝBAVA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21">
              <a:extLst>
                <a:ext uri="{FF2B5EF4-FFF2-40B4-BE49-F238E27FC236}">
                  <a16:creationId xmlns:a16="http://schemas.microsoft.com/office/drawing/2014/main" id="{F176F01F-0C06-0B9E-298E-AC2B45D56FB6}"/>
                </a:ext>
              </a:extLst>
            </p:cNvPr>
            <p:cNvSpPr txBox="1"/>
            <p:nvPr/>
          </p:nvSpPr>
          <p:spPr>
            <a:xfrm>
              <a:off x="9243175" y="1603661"/>
              <a:ext cx="2684578" cy="3110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Bezkomutátorový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motor</a:t>
              </a: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165</a:t>
              </a: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W </a:t>
              </a: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generuje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až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25</a:t>
              </a: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AW</a:t>
              </a: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     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(</a:t>
              </a: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ve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standardní</a:t>
              </a: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m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režim</a:t>
              </a: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u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)</a:t>
              </a:r>
              <a:endParaRPr lang="cs-CZ" altLang="zh-CN" sz="100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Provozní doba: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Standardní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režim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: 20 min</a:t>
              </a:r>
              <a:endParaRPr lang="cs-CZ" altLang="zh-CN" sz="100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  <a:p>
              <a:pPr lvl="2">
                <a:spcBef>
                  <a:spcPts val="200"/>
                </a:spcBef>
                <a:defRPr/>
              </a:pP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 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Turbo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režim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: 10 min</a:t>
              </a:r>
              <a:endParaRPr lang="cs-CZ" altLang="zh-CN" sz="100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  <a:p>
              <a:pPr lvl="2">
                <a:spcBef>
                  <a:spcPts val="200"/>
                </a:spcBef>
                <a:defRPr/>
              </a:pPr>
              <a:r>
                <a:rPr lang="cs-CZ" altLang="zh-CN" sz="1000" b="1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 </a:t>
              </a:r>
              <a:r>
                <a:rPr lang="en-US" altLang="zh-CN" sz="1000" b="1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NOVÝ ECO </a:t>
              </a:r>
              <a:r>
                <a:rPr lang="en-US" altLang="zh-CN" sz="1000" b="1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režim</a:t>
              </a:r>
              <a:r>
                <a:rPr lang="en-US" altLang="zh-CN" sz="1000" b="1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: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až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40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minut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</a:t>
              </a:r>
              <a:endParaRPr lang="cs-CZ" altLang="zh-CN" sz="100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  <a:p>
              <a:pPr lvl="2">
                <a:spcBef>
                  <a:spcPts val="200"/>
                </a:spcBef>
                <a:defRPr/>
              </a:pP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 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(v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ruční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</a:t>
              </a: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verzi se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štěrb</a:t>
              </a:r>
              <a:r>
                <a:rPr lang="cs-CZ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inovou</a:t>
              </a: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hubicí)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14,4</a:t>
              </a: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V</a:t>
              </a: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/ 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2500</a:t>
              </a: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mAh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lithium-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iontová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baterie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</a:t>
              </a:r>
              <a:endParaRPr lang="cs-CZ" altLang="zh-CN" sz="100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Dokáže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zachytit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99 %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prachu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na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tvrdých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podlahách</a:t>
              </a:r>
              <a:endParaRPr lang="cs-CZ" altLang="zh-CN" sz="100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cs-CZ" altLang="zh-CN" sz="1000" b="1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TECHNOLOGIE </a:t>
              </a:r>
              <a:r>
                <a:rPr lang="en-US" altLang="zh-CN" sz="1000" b="1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ULTRA COMPACT X3™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</a:t>
              </a: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zhutňuje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prach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</a:t>
              </a: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a nečistoty 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pro </a:t>
              </a: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zvýšení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sacího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výkonu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a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maximalizaci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kapacity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</a:t>
              </a: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nádoby na prach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zh-CN" sz="1000" b="1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ULTRALIGHT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: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méně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než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1,3 kg v</a:t>
              </a: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ruční verzi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cs-CZ" altLang="zh-CN" sz="1000" b="1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VYSOKÁ FLEXIBILITA - </a:t>
              </a: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ovladatelnost hubice o 360°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Kapacita</a:t>
              </a: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nádoby na prach: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0,</a:t>
              </a: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33 l – 1 l,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ztrojnásobená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díky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</a:t>
              </a: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technologii 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ULTRA COMPACT X3™</a:t>
              </a: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, snadné vyprázdnění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zh-CN" sz="1000" b="1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Intuitivní</a:t>
              </a:r>
              <a:r>
                <a:rPr lang="en-US" altLang="zh-CN" sz="1000" b="1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</a:t>
              </a:r>
              <a:r>
                <a:rPr lang="en-US" altLang="zh-CN" sz="1000" b="1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uživatelsk</a:t>
              </a:r>
              <a:r>
                <a:rPr lang="cs-CZ" altLang="zh-CN" sz="1000" b="1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ý</a:t>
              </a:r>
              <a:r>
                <a:rPr lang="en-US" altLang="zh-CN" sz="1000" b="1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</a:t>
              </a:r>
              <a:r>
                <a:rPr lang="cs-CZ" altLang="zh-CN" sz="1000" b="1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displej </a:t>
              </a: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na rukojeti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zobrazující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stav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baterie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,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upozornění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a </a:t>
              </a: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zvolený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režim</a:t>
              </a: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: t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lačítko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</a:t>
              </a:r>
              <a:r>
                <a:rPr lang="en-US" altLang="zh-CN" sz="1000" b="1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Turbo/ECO</a:t>
              </a:r>
              <a:endParaRPr lang="cs-CZ" altLang="zh-CN" sz="1000" b="1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Integrovaná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měkká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štěrbin</a:t>
              </a:r>
              <a:r>
                <a:rPr lang="cs-CZ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ová</a:t>
              </a: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hubice 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v </a:t>
              </a: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ruční verzi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Vyjímatelný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a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omyvatelný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EPA </a:t>
              </a: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10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filtr</a:t>
              </a: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Vyjímatelná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baterie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, </a:t>
              </a: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snadné nabíjení kdekoliv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Doba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nabíjení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: 3,5 - 4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hodiny</a:t>
              </a:r>
              <a:endParaRPr lang="cs-CZ" altLang="zh-CN" sz="100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Aplikace </a:t>
              </a:r>
              <a:r>
                <a:rPr lang="en-US" altLang="zh-CN" sz="1000" dirty="0" err="1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hOn</a:t>
              </a:r>
              <a:r>
                <a:rPr lang="en-US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 pro </a:t>
              </a:r>
              <a:r>
                <a:rPr lang="cs-CZ" altLang="zh-CN" sz="1000" dirty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rPr>
                <a:t>rychlou příručku, tipy na údržbu a řešení problémů</a:t>
              </a:r>
              <a:endParaRPr lang="en-US" altLang="zh-CN" sz="100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Parallelogramma 53">
            <a:extLst>
              <a:ext uri="{FF2B5EF4-FFF2-40B4-BE49-F238E27FC236}">
                <a16:creationId xmlns:a16="http://schemas.microsoft.com/office/drawing/2014/main" id="{CB105116-3D8C-61AA-D0A4-65D596412A65}"/>
              </a:ext>
            </a:extLst>
          </p:cNvPr>
          <p:cNvSpPr/>
          <p:nvPr/>
        </p:nvSpPr>
        <p:spPr>
          <a:xfrm>
            <a:off x="5417383" y="908334"/>
            <a:ext cx="2645275" cy="432814"/>
          </a:xfrm>
          <a:prstGeom prst="parallelogram">
            <a:avLst/>
          </a:prstGeom>
          <a:solidFill>
            <a:srgbClr val="DC1F29"/>
          </a:solidFill>
          <a:ln>
            <a:solidFill>
              <a:srgbClr val="DC1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cs-CZ" sz="1050" b="1" dirty="0">
                <a:solidFill>
                  <a:prstClr val="white"/>
                </a:solidFill>
                <a:latin typeface="Calibri" panose="020F0502020204030204"/>
              </a:rPr>
              <a:t>LEHKÝ A SNADNO OVLADATELNÝ– POUHÝCH 1,03 KG V RUČNÍ VERZI</a:t>
            </a:r>
            <a:endParaRPr lang="en-US" sz="1050" dirty="0">
              <a:solidFill>
                <a:prstClr val="white"/>
              </a:solidFill>
              <a:ea typeface="+mn-ea"/>
            </a:endParaRP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46BB8C9E-4433-8F92-456D-430D4B7CC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409" y="3267442"/>
            <a:ext cx="1085182" cy="323116"/>
          </a:xfrm>
          <a:prstGeom prst="rect">
            <a:avLst/>
          </a:prstGeom>
        </p:spPr>
      </p:pic>
      <p:cxnSp>
        <p:nvCxnSpPr>
          <p:cNvPr id="27" name="Connettore 1 73">
            <a:extLst>
              <a:ext uri="{FF2B5EF4-FFF2-40B4-BE49-F238E27FC236}">
                <a16:creationId xmlns:a16="http://schemas.microsoft.com/office/drawing/2014/main" id="{D4428A16-2A6B-358C-843F-27D58AC704F8}"/>
              </a:ext>
            </a:extLst>
          </p:cNvPr>
          <p:cNvCxnSpPr>
            <a:cxnSpLocks/>
          </p:cNvCxnSpPr>
          <p:nvPr/>
        </p:nvCxnSpPr>
        <p:spPr>
          <a:xfrm>
            <a:off x="151843" y="1152894"/>
            <a:ext cx="18461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356A82E9-76BE-536D-7B78-B7FD9BA9281F}"/>
              </a:ext>
            </a:extLst>
          </p:cNvPr>
          <p:cNvSpPr txBox="1"/>
          <p:nvPr/>
        </p:nvSpPr>
        <p:spPr>
          <a:xfrm>
            <a:off x="80618" y="1239999"/>
            <a:ext cx="185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  <a:cs typeface="Calibri" panose="020F0502020204030204" pitchFamily="34" charset="0"/>
              </a:rPr>
              <a:t>LOGISTICKÁ DATA</a:t>
            </a:r>
            <a:r>
              <a:rPr lang="it-IT" sz="1000" b="1" dirty="0">
                <a:solidFill>
                  <a:schemeClr val="bg1"/>
                </a:solidFill>
                <a:cs typeface="Calibri" panose="020F0502020204030204" pitchFamily="34" charset="0"/>
              </a:rPr>
              <a:t>:</a:t>
            </a:r>
          </a:p>
          <a:p>
            <a:endParaRPr lang="cs-CZ" dirty="0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D7A185E5-9CF2-0B18-2DD7-9AA379630CAF}"/>
              </a:ext>
            </a:extLst>
          </p:cNvPr>
          <p:cNvSpPr txBox="1"/>
          <p:nvPr/>
        </p:nvSpPr>
        <p:spPr>
          <a:xfrm>
            <a:off x="91622" y="1501609"/>
            <a:ext cx="201931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900" dirty="0">
                <a:solidFill>
                  <a:schemeClr val="bg1"/>
                </a:solidFill>
              </a:rPr>
              <a:t>KÓD: 	</a:t>
            </a:r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3</a:t>
            </a:r>
            <a:r>
              <a:rPr lang="cs-CZ" sz="900" dirty="0">
                <a:solidFill>
                  <a:prstClr val="white"/>
                </a:solidFill>
                <a:latin typeface="Calibri" panose="020F0502020204030204"/>
              </a:rPr>
              <a:t>9401049</a:t>
            </a:r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 </a:t>
            </a:r>
            <a:endParaRPr lang="cs-CZ" sz="900" dirty="0">
              <a:solidFill>
                <a:prstClr val="white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900" dirty="0">
                <a:solidFill>
                  <a:schemeClr val="bg1"/>
                </a:solidFill>
              </a:rPr>
              <a:t>EAN:	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8059019095110 </a:t>
            </a:r>
            <a:r>
              <a:rPr lang="cs-CZ" sz="900" dirty="0">
                <a:solidFill>
                  <a:schemeClr val="bg1"/>
                </a:solidFill>
              </a:rPr>
              <a:t>BARVA: 	URBAN ČERNÁ</a:t>
            </a:r>
          </a:p>
          <a:p>
            <a:r>
              <a:rPr lang="cs-CZ" sz="900">
                <a:solidFill>
                  <a:schemeClr val="bg1"/>
                </a:solidFill>
              </a:rPr>
              <a:t>	ZÁŘIVĚ TYRKYSOVÁ</a:t>
            </a:r>
            <a:endParaRPr lang="cs-CZ" sz="900" dirty="0">
              <a:solidFill>
                <a:schemeClr val="bg1"/>
              </a:solidFill>
            </a:endParaRPr>
          </a:p>
          <a:p>
            <a:r>
              <a:rPr lang="cs-CZ" sz="900" dirty="0">
                <a:solidFill>
                  <a:schemeClr val="bg1"/>
                </a:solidFill>
              </a:rPr>
              <a:t>	</a:t>
            </a:r>
          </a:p>
          <a:p>
            <a:r>
              <a:rPr lang="cs-CZ" sz="900" dirty="0">
                <a:solidFill>
                  <a:schemeClr val="bg1"/>
                </a:solidFill>
              </a:rPr>
              <a:t>ROZMĚRY VÝROBKU V x  Š x H  (CM)</a:t>
            </a:r>
          </a:p>
          <a:p>
            <a:r>
              <a:rPr lang="cs-CZ" sz="900" dirty="0">
                <a:solidFill>
                  <a:schemeClr val="bg1"/>
                </a:solidFill>
              </a:rPr>
              <a:t>                                   110,3 x 25,9 x 20,4</a:t>
            </a:r>
          </a:p>
          <a:p>
            <a:r>
              <a:rPr lang="cs-CZ" sz="900" dirty="0">
                <a:solidFill>
                  <a:schemeClr val="bg1"/>
                </a:solidFill>
              </a:rPr>
              <a:t>ČISTÁ VÁHA VÝROBKU (KG)	2,35</a:t>
            </a:r>
          </a:p>
          <a:p>
            <a:r>
              <a:rPr lang="cs-CZ" sz="900" dirty="0">
                <a:solidFill>
                  <a:schemeClr val="bg1"/>
                </a:solidFill>
              </a:rPr>
              <a:t>ROZMĚRY BALENÍ V x  Š x H  (CM)</a:t>
            </a:r>
          </a:p>
          <a:p>
            <a:r>
              <a:rPr lang="cs-CZ" sz="900" dirty="0">
                <a:solidFill>
                  <a:schemeClr val="bg1"/>
                </a:solidFill>
              </a:rPr>
              <a:t>	15,6 x 61,7 x 27,6</a:t>
            </a:r>
          </a:p>
          <a:p>
            <a:r>
              <a:rPr lang="cs-CZ" sz="900" dirty="0">
                <a:solidFill>
                  <a:schemeClr val="bg1"/>
                </a:solidFill>
              </a:rPr>
              <a:t>HRUBÁ VÁHA S OBALEM (KG)</a:t>
            </a:r>
          </a:p>
          <a:p>
            <a:r>
              <a:rPr lang="cs-CZ" sz="900" dirty="0">
                <a:solidFill>
                  <a:schemeClr val="bg1"/>
                </a:solidFill>
              </a:rPr>
              <a:t>	4,18</a:t>
            </a:r>
          </a:p>
          <a:p>
            <a:endParaRPr lang="cs-CZ" dirty="0"/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7B60C53C-2092-6743-239D-32090736CDEE}"/>
              </a:ext>
            </a:extLst>
          </p:cNvPr>
          <p:cNvSpPr txBox="1"/>
          <p:nvPr/>
        </p:nvSpPr>
        <p:spPr>
          <a:xfrm>
            <a:off x="87316" y="3609624"/>
            <a:ext cx="2015719" cy="1272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</a:rPr>
              <a:t>VÝKON A VLASTNOSTI: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</a:rPr>
              <a:t>POUŽITÍ	</a:t>
            </a:r>
            <a:r>
              <a:rPr lang="cs-CZ" altLang="cs-CZ" sz="900" dirty="0">
                <a:solidFill>
                  <a:schemeClr val="bg1"/>
                </a:solidFill>
              </a:rPr>
              <a:t>VŠECHNY POVRCHY</a:t>
            </a:r>
            <a:r>
              <a:rPr kumimoji="0" lang="cs-CZ" altLang="cs-CZ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</a:rPr>
              <a:t>	</a:t>
            </a:r>
            <a:endParaRPr lang="cs-CZ" altLang="cs-CZ" sz="9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</a:rPr>
              <a:t>VÝKON (W)	</a:t>
            </a:r>
            <a:r>
              <a:rPr lang="cs-CZ" altLang="cs-CZ" sz="900" dirty="0">
                <a:solidFill>
                  <a:schemeClr val="bg1"/>
                </a:solidFill>
              </a:rPr>
              <a:t>195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</a:rPr>
              <a:t>OBJEM  NÁDOBY NA PRACH (L</a:t>
            </a:r>
            <a:r>
              <a:rPr lang="cs-CZ" altLang="cs-CZ" sz="900" dirty="0">
                <a:solidFill>
                  <a:schemeClr val="bg1"/>
                </a:solidFill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</a:rPr>
              <a:t>	0</a:t>
            </a:r>
            <a:r>
              <a:rPr lang="cs-CZ" altLang="cs-CZ" sz="900" dirty="0">
                <a:solidFill>
                  <a:schemeClr val="bg1"/>
                </a:solidFill>
              </a:rPr>
              <a:t>,</a:t>
            </a:r>
            <a:r>
              <a:rPr kumimoji="0" lang="cs-CZ" altLang="cs-CZ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</a:rPr>
              <a:t>33 – 1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altLang="cs-CZ" sz="900" dirty="0">
                <a:solidFill>
                  <a:schemeClr val="bg1"/>
                </a:solidFill>
              </a:rPr>
              <a:t>CYKLÓNOVÝ SEPARAČNÍ SYSTÉM </a:t>
            </a:r>
            <a:endParaRPr kumimoji="0" lang="cs-CZ" altLang="cs-CZ" sz="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</a:endParaRPr>
          </a:p>
          <a:p>
            <a:endParaRPr lang="cs-CZ" sz="1100" dirty="0"/>
          </a:p>
        </p:txBody>
      </p:sp>
      <p:cxnSp>
        <p:nvCxnSpPr>
          <p:cNvPr id="43" name="Connettore 1 73">
            <a:extLst>
              <a:ext uri="{FF2B5EF4-FFF2-40B4-BE49-F238E27FC236}">
                <a16:creationId xmlns:a16="http://schemas.microsoft.com/office/drawing/2014/main" id="{9D20367D-5A91-76D6-8FA6-C041AA7CD6FE}"/>
              </a:ext>
            </a:extLst>
          </p:cNvPr>
          <p:cNvCxnSpPr>
            <a:cxnSpLocks/>
          </p:cNvCxnSpPr>
          <p:nvPr/>
        </p:nvCxnSpPr>
        <p:spPr>
          <a:xfrm>
            <a:off x="161784" y="3429000"/>
            <a:ext cx="18461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73">
            <a:extLst>
              <a:ext uri="{FF2B5EF4-FFF2-40B4-BE49-F238E27FC236}">
                <a16:creationId xmlns:a16="http://schemas.microsoft.com/office/drawing/2014/main" id="{B86EEFA7-AF7F-BBCB-D456-2E7C3DCCEB04}"/>
              </a:ext>
            </a:extLst>
          </p:cNvPr>
          <p:cNvCxnSpPr>
            <a:cxnSpLocks/>
          </p:cNvCxnSpPr>
          <p:nvPr/>
        </p:nvCxnSpPr>
        <p:spPr>
          <a:xfrm>
            <a:off x="121732" y="4965197"/>
            <a:ext cx="18461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42B599B0-4FDC-541F-2858-3C8C97C53E44}"/>
              </a:ext>
            </a:extLst>
          </p:cNvPr>
          <p:cNvSpPr txBox="1"/>
          <p:nvPr/>
        </p:nvSpPr>
        <p:spPr>
          <a:xfrm>
            <a:off x="2376713" y="376960"/>
            <a:ext cx="897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zh-CN" sz="1400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Použití na všechny povrchy, technologie ULTRA COMPACT X3™, vysoká flexibilita - ovladatelnost hubice o 360°, ECO režim, ANTI-TWIST™ motorizovaná hubice, Mini Turbo hubice na zvířecí chlupy</a:t>
            </a:r>
          </a:p>
        </p:txBody>
      </p:sp>
      <p:sp>
        <p:nvSpPr>
          <p:cNvPr id="8" name="Rettangolo 23">
            <a:extLst>
              <a:ext uri="{FF2B5EF4-FFF2-40B4-BE49-F238E27FC236}">
                <a16:creationId xmlns:a16="http://schemas.microsoft.com/office/drawing/2014/main" id="{8FE64FDD-DD6A-1BD6-5406-E3EF8142A469}"/>
              </a:ext>
            </a:extLst>
          </p:cNvPr>
          <p:cNvSpPr/>
          <p:nvPr/>
        </p:nvSpPr>
        <p:spPr>
          <a:xfrm>
            <a:off x="5591668" y="1343037"/>
            <a:ext cx="2174739" cy="146439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Immagine 19">
            <a:extLst>
              <a:ext uri="{FF2B5EF4-FFF2-40B4-BE49-F238E27FC236}">
                <a16:creationId xmlns:a16="http://schemas.microsoft.com/office/drawing/2014/main" id="{F1DB81B0-FAF8-2C0F-5E75-659400340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8293" y="1462430"/>
            <a:ext cx="1152525" cy="923925"/>
          </a:xfrm>
          <a:prstGeom prst="rect">
            <a:avLst/>
          </a:prstGeom>
        </p:spPr>
      </p:pic>
      <p:sp>
        <p:nvSpPr>
          <p:cNvPr id="20" name="CasellaDiTesto 24">
            <a:extLst>
              <a:ext uri="{FF2B5EF4-FFF2-40B4-BE49-F238E27FC236}">
                <a16:creationId xmlns:a16="http://schemas.microsoft.com/office/drawing/2014/main" id="{5EEB7678-8AEB-B22C-3115-94A9F2E6E19F}"/>
              </a:ext>
            </a:extLst>
          </p:cNvPr>
          <p:cNvSpPr txBox="1"/>
          <p:nvPr/>
        </p:nvSpPr>
        <p:spPr>
          <a:xfrm>
            <a:off x="5996896" y="2264286"/>
            <a:ext cx="136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ULTRALIGHT</a:t>
            </a:r>
          </a:p>
        </p:txBody>
      </p:sp>
      <p:sp>
        <p:nvSpPr>
          <p:cNvPr id="2" name="Rettangolo 35">
            <a:extLst>
              <a:ext uri="{FF2B5EF4-FFF2-40B4-BE49-F238E27FC236}">
                <a16:creationId xmlns:a16="http://schemas.microsoft.com/office/drawing/2014/main" id="{92AD473F-F6A0-4BF1-EED8-6AD8C1F1DEF5}"/>
              </a:ext>
            </a:extLst>
          </p:cNvPr>
          <p:cNvSpPr/>
          <p:nvPr/>
        </p:nvSpPr>
        <p:spPr>
          <a:xfrm>
            <a:off x="8190977" y="5081030"/>
            <a:ext cx="3917363" cy="135421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1" dirty="0">
                <a:solidFill>
                  <a:prstClr val="black"/>
                </a:solidFill>
                <a:latin typeface="Calibri" panose="020F0502020204030204"/>
              </a:rPr>
              <a:t>    </a:t>
            </a:r>
            <a:r>
              <a:rPr lang="cs-CZ" sz="1200" b="1" dirty="0">
                <a:solidFill>
                  <a:prstClr val="black"/>
                </a:solidFill>
                <a:latin typeface="Calibri" panose="020F0502020204030204"/>
              </a:rPr>
              <a:t>ALL FLOOR HUBICE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dirty="0">
              <a:solidFill>
                <a:prstClr val="black"/>
              </a:solidFill>
              <a:latin typeface="Calibri" panose="020F050202020403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Hlavní motorizovaná hubice s předním</a:t>
            </a:r>
            <a:r>
              <a:rPr kumimoji="0" lang="cs-CZ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LED </a:t>
            </a:r>
            <a:r>
              <a:rPr lang="cs-CZ" sz="1000" dirty="0">
                <a:solidFill>
                  <a:prstClr val="black"/>
                </a:solidFill>
                <a:latin typeface="Calibri" panose="020F0502020204030204"/>
              </a:rPr>
              <a:t>osvětlením a kartáčem na všechny povrchy</a:t>
            </a:r>
            <a:endParaRPr kumimoji="0" lang="cs-CZ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Indikátor stavu kartáčové lišty (</a:t>
            </a:r>
            <a:r>
              <a:rPr kumimoji="0" lang="cs-CZ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upozornění </a:t>
            </a:r>
            <a:r>
              <a:rPr kumimoji="0" lang="it-IT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prostřednictvím blikajících předních LED světel)</a:t>
            </a:r>
            <a:endParaRPr lang="cs-CZ" sz="100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zh-CN" sz="1000" b="1" dirty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t>ANTI-TWIST™ </a:t>
            </a:r>
            <a:r>
              <a:rPr kumimoji="0" lang="it-IT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zabraňuje namotávání vlasů kolem kartáčové lišty</a:t>
            </a:r>
            <a:endParaRPr lang="cs-CZ" sz="100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Pohodlné uvolnění </a:t>
            </a:r>
            <a:r>
              <a:rPr lang="cs-CZ" sz="1000" dirty="0">
                <a:solidFill>
                  <a:prstClr val="black"/>
                </a:solidFill>
                <a:latin typeface="Calibri" panose="020F0502020204030204"/>
              </a:rPr>
              <a:t>krytu</a:t>
            </a:r>
            <a:r>
              <a:rPr kumimoji="0" lang="it-IT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přístup ke kartáčové liště ze strany</a:t>
            </a:r>
          </a:p>
        </p:txBody>
      </p:sp>
      <p:grpSp>
        <p:nvGrpSpPr>
          <p:cNvPr id="4" name="Group 40">
            <a:extLst>
              <a:ext uri="{FF2B5EF4-FFF2-40B4-BE49-F238E27FC236}">
                <a16:creationId xmlns:a16="http://schemas.microsoft.com/office/drawing/2014/main" id="{D6C64660-056A-A98A-70BF-B4A77C0AF77E}"/>
              </a:ext>
            </a:extLst>
          </p:cNvPr>
          <p:cNvGrpSpPr/>
          <p:nvPr/>
        </p:nvGrpSpPr>
        <p:grpSpPr>
          <a:xfrm>
            <a:off x="5417383" y="2841029"/>
            <a:ext cx="2646471" cy="1720653"/>
            <a:chOff x="4518645" y="2597145"/>
            <a:chExt cx="2482564" cy="1614085"/>
          </a:xfrm>
        </p:grpSpPr>
        <p:pic>
          <p:nvPicPr>
            <p:cNvPr id="5" name="Immagine 24">
              <a:extLst>
                <a:ext uri="{FF2B5EF4-FFF2-40B4-BE49-F238E27FC236}">
                  <a16:creationId xmlns:a16="http://schemas.microsoft.com/office/drawing/2014/main" id="{E16016C5-E96E-9258-D3E7-3E8C1C542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19763" y="2793862"/>
              <a:ext cx="2058667" cy="1417368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sp>
          <p:nvSpPr>
            <p:cNvPr id="6" name="Parallelogramma 53">
              <a:extLst>
                <a:ext uri="{FF2B5EF4-FFF2-40B4-BE49-F238E27FC236}">
                  <a16:creationId xmlns:a16="http://schemas.microsoft.com/office/drawing/2014/main" id="{D04BF0A7-555B-E1B7-B173-76D91E63B054}"/>
                </a:ext>
              </a:extLst>
            </p:cNvPr>
            <p:cNvSpPr/>
            <p:nvPr/>
          </p:nvSpPr>
          <p:spPr>
            <a:xfrm>
              <a:off x="4518645" y="2597145"/>
              <a:ext cx="2482564" cy="246222"/>
            </a:xfrm>
            <a:prstGeom prst="parallelogram">
              <a:avLst/>
            </a:prstGeom>
            <a:solidFill>
              <a:srgbClr val="DC1F29"/>
            </a:solidFill>
            <a:ln>
              <a:solidFill>
                <a:srgbClr val="DC1F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r>
                <a:rPr lang="cs-CZ" sz="1400" b="1" dirty="0">
                  <a:cs typeface="72 Condensed" panose="020B0506030000000003" pitchFamily="34" charset="0"/>
                </a:rPr>
                <a:t>OVLAD</a:t>
              </a:r>
              <a:r>
                <a:rPr lang="it-IT" sz="1400" b="1" dirty="0">
                  <a:cs typeface="72 Condensed" panose="020B0506030000000003" pitchFamily="34" charset="0"/>
                </a:rPr>
                <a:t>ATELNOST</a:t>
              </a:r>
              <a:r>
                <a:rPr lang="cs-CZ" sz="1400" b="1" dirty="0">
                  <a:cs typeface="72 Condensed" panose="020B0506030000000003" pitchFamily="34" charset="0"/>
                </a:rPr>
                <a:t> </a:t>
              </a:r>
              <a:r>
                <a:rPr lang="it-IT" sz="1400" b="1" dirty="0">
                  <a:cs typeface="72 Condensed" panose="020B0506030000000003" pitchFamily="34" charset="0"/>
                </a:rPr>
                <a:t>360°</a:t>
              </a:r>
              <a:r>
                <a:rPr lang="cs-CZ" sz="1400" b="1" dirty="0">
                  <a:cs typeface="72 Condensed" panose="020B0506030000000003" pitchFamily="34" charset="0"/>
                </a:rPr>
                <a:t> </a:t>
              </a:r>
              <a:endParaRPr lang="en-US" sz="1400" baseline="30000" dirty="0">
                <a:ea typeface="Calibri"/>
                <a:cs typeface="Calibri"/>
              </a:endParaRPr>
            </a:p>
          </p:txBody>
        </p:sp>
      </p:grpSp>
      <p:pic>
        <p:nvPicPr>
          <p:cNvPr id="10" name="Obrázek 9">
            <a:extLst>
              <a:ext uri="{FF2B5EF4-FFF2-40B4-BE49-F238E27FC236}">
                <a16:creationId xmlns:a16="http://schemas.microsoft.com/office/drawing/2014/main" id="{9ECEE5BE-42E8-E6F4-1F98-5F7BBB6034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5497" r="27816" b="9928"/>
          <a:stretch/>
        </p:blipFill>
        <p:spPr>
          <a:xfrm>
            <a:off x="2594448" y="997051"/>
            <a:ext cx="2645274" cy="5187014"/>
          </a:xfrm>
          <a:prstGeom prst="rect">
            <a:avLst/>
          </a:prstGeom>
        </p:spPr>
      </p:pic>
      <p:pic>
        <p:nvPicPr>
          <p:cNvPr id="42" name="Obrázek 41">
            <a:extLst>
              <a:ext uri="{FF2B5EF4-FFF2-40B4-BE49-F238E27FC236}">
                <a16:creationId xmlns:a16="http://schemas.microsoft.com/office/drawing/2014/main" id="{19564847-71E1-43BE-9B35-F17B4928D0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06" y="1053227"/>
            <a:ext cx="656967" cy="727061"/>
          </a:xfrm>
          <a:prstGeom prst="rect">
            <a:avLst/>
          </a:prstGeom>
        </p:spPr>
      </p:pic>
      <p:pic>
        <p:nvPicPr>
          <p:cNvPr id="44" name="Immagine 3" descr="Immagine che contiene logo&#10;&#10;Descrizione generata automaticamente">
            <a:extLst>
              <a:ext uri="{FF2B5EF4-FFF2-40B4-BE49-F238E27FC236}">
                <a16:creationId xmlns:a16="http://schemas.microsoft.com/office/drawing/2014/main" id="{E9C5E77C-CDFE-6CFB-9A9A-8D29090B75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565" y="1742533"/>
            <a:ext cx="843988" cy="84398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2CEF8C2-9262-6C64-801D-1BFB1189B0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8" r="182" b="1"/>
          <a:stretch/>
        </p:blipFill>
        <p:spPr>
          <a:xfrm>
            <a:off x="5463624" y="5026405"/>
            <a:ext cx="2552792" cy="157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274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9a29b6-9f2e-4a1c-9328-d305d3679382" xsi:nil="true"/>
    <lcf76f155ced4ddcb4097134ff3c332f xmlns="f2b48ca8-9f99-4ccd-9d3c-26f99b1422d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57EC41E3EE842998B0565B9850CC9" ma:contentTypeVersion="13" ma:contentTypeDescription="Create a new document." ma:contentTypeScope="" ma:versionID="915bd72308bb4e1491b924e8e6b34dd2">
  <xsd:schema xmlns:xsd="http://www.w3.org/2001/XMLSchema" xmlns:xs="http://www.w3.org/2001/XMLSchema" xmlns:p="http://schemas.microsoft.com/office/2006/metadata/properties" xmlns:ns2="4d9a29b6-9f2e-4a1c-9328-d305d3679382" xmlns:ns3="f2b48ca8-9f99-4ccd-9d3c-26f99b1422d6" targetNamespace="http://schemas.microsoft.com/office/2006/metadata/properties" ma:root="true" ma:fieldsID="615790063d6ed5053b7ac2870a5bd207" ns2:_="" ns3:_="">
    <xsd:import namespace="4d9a29b6-9f2e-4a1c-9328-d305d3679382"/>
    <xsd:import namespace="f2b48ca8-9f99-4ccd-9d3c-26f99b1422d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9a29b6-9f2e-4a1c-9328-d305d36793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1e4c23a-526e-4b97-89c7-0ee824f1caac}" ma:internalName="TaxCatchAll" ma:showField="CatchAllData" ma:web="4d9a29b6-9f2e-4a1c-9328-d305d36793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48ca8-9f99-4ccd-9d3c-26f99b1422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aff384d-8d87-412f-a084-949fff9a30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8CC4F0-B084-42C6-99D9-473F0F0048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AA2F45-6CAB-4FA7-A98B-8E3298D6CFE2}">
  <ds:schemaRefs>
    <ds:schemaRef ds:uri="http://schemas.microsoft.com/office/2006/metadata/properties"/>
    <ds:schemaRef ds:uri="http://schemas.microsoft.com/office/infopath/2007/PartnerControls"/>
    <ds:schemaRef ds:uri="4d9a29b6-9f2e-4a1c-9328-d305d3679382"/>
    <ds:schemaRef ds:uri="f2b48ca8-9f99-4ccd-9d3c-26f99b1422d6"/>
  </ds:schemaRefs>
</ds:datastoreItem>
</file>

<file path=customXml/itemProps3.xml><?xml version="1.0" encoding="utf-8"?>
<ds:datastoreItem xmlns:ds="http://schemas.openxmlformats.org/officeDocument/2006/customXml" ds:itemID="{E6B4731B-4AF5-436E-BB51-E63D75E97D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9a29b6-9f2e-4a1c-9328-d305d3679382"/>
    <ds:schemaRef ds:uri="f2b48ca8-9f99-4ccd-9d3c-26f99b1422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415</Words>
  <Application>Microsoft Office PowerPoint</Application>
  <PresentationFormat>Širokoúhlá obrazovka</PresentationFormat>
  <Paragraphs>60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72 Condensed</vt:lpstr>
      <vt:lpstr>Arial</vt:lpstr>
      <vt:lpstr>Calibri</vt:lpstr>
      <vt:lpstr>Calibri Light</vt:lpstr>
      <vt:lpstr>Tema di Office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Shuai Yuan</dc:creator>
  <cp:lastModifiedBy>Karla Kosnarová</cp:lastModifiedBy>
  <cp:revision>37</cp:revision>
  <dcterms:created xsi:type="dcterms:W3CDTF">2023-06-12T09:31:04Z</dcterms:created>
  <dcterms:modified xsi:type="dcterms:W3CDTF">2024-09-21T05:43:13Z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0x01010080B57EC41E3EE842998B0565B9850CC9</vt:lpwstr>
  </property>
  <property fmtid="{D5CDD505-2E9C-101B-9397-08002B2CF9AE}" pid="3" name="MediaServiceImageTags">
    <vt:lpwstr/>
  </property>
</Properties>
</file>