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225" autoAdjust="0"/>
    <p:restoredTop sz="95394" autoAdjust="0"/>
  </p:normalViewPr>
  <p:slideViewPr>
    <p:cSldViewPr>
      <p:cViewPr varScale="1">
        <p:scale>
          <a:sx n="89" d="100"/>
          <a:sy n="89" d="100"/>
        </p:scale>
        <p:origin x="1886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20.08.2024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51520" y="44624"/>
            <a:ext cx="9073008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HW80-B14979TU1-S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Předem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</a:t>
            </a: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pračka SLIM </a:t>
            </a:r>
            <a:r>
              <a:rPr lang="cs-CZ" altLang="cs-CZ" sz="1400" dirty="0">
                <a:solidFill>
                  <a:srgbClr val="4472C4"/>
                </a:solidFill>
                <a:latin typeface="Arial" charset="0"/>
              </a:rPr>
              <a:t>I-PRO SERIES 7 PLUS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Direct Motion motor, ABT, i-</a:t>
            </a: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time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Refresh, digitální dotykový displej, rychlý cyklus, odstraňování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skvrn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Jmenovitá </a:t>
            </a:r>
            <a:r>
              <a:rPr lang="cs-CZ" altLang="cs-CZ" sz="800" dirty="0">
                <a:latin typeface="Arial" charset="0"/>
              </a:rPr>
              <a:t>kapacita (kg)		8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0,472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1330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3:38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70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A</a:t>
            </a: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pračky přes aplikaci hOn s více než 60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Motion Motor – motor umístěný přímo na bubnu bez použití řemenu, tichý chod pouhých 70 dB(A) při odstřeďování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ABT – antibakt. ošetření zásuvky na detergent a gumového těsnění dvířek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SmartDualSpray – dvojité sprchování okénka dvířek a gumového těsnění PillowDrum – šetrný buben s polštářkovými výstupky, Osvětlení bubnu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– regulace doby praní dle potřeby</a:t>
            </a:r>
          </a:p>
          <a:p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 „Refresh“- Osvěžení - vytváří jemnou a teplou vodní mlhu, která proniká do vláken; zbavuje zápachu, desinfikuje a sterilizuje prádlo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XL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Buben s průměrem 525 mm s hloubkou 60 cm v kapacitě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  <a:p>
            <a:pPr marL="0" indent="0">
              <a:buNone/>
            </a:pP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13 programů + Wifi: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Bavlna, Syntetika, Košile, Vlna, Jemné prádlo, Antialergenní péče, Osvěžení (Refresh), Dětské prádlo, Smart AI, Rychlý 15‘, Dálkové ovládání (Wifi), Odstředění, Bavlna 20 °C, ECO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40-60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i-</a:t>
            </a:r>
            <a:r>
              <a:rPr lang="cs-CZ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 Proti pomačkání,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, Přídavné máchání, Odložený konec programu,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Odstraňování skvrn (6 druhů),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Dětský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zámek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Antioverflow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Digitální dotykový displej; Invertorový motor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Motion motor; O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 36 cm; průměr bubnu 52,5 cm;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bubnu</a:t>
            </a: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31020365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6921081505182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 s černými dvířky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850 x 595 x 439 (h</a:t>
            </a:r>
            <a:r>
              <a:rPr 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loubka bez 		připojení na vodu a dveří)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Čistá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61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890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649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578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4201817"/>
            <a:ext cx="897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Odstraňování skvrn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výběru ze 6 druhů skvrn s přesným zacílením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4868648" y="3419185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ošetření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zásuvky na prášek a těsnění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4849533" y="1872755"/>
            <a:ext cx="897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Motion Motor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motor umístěný přímo na bubnu bez použití řemenu, tichý chod 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805" y="1844824"/>
            <a:ext cx="720000" cy="720000"/>
          </a:xfrm>
          <a:prstGeom prst="rect">
            <a:avLst/>
          </a:prstGeom>
        </p:spPr>
      </p:pic>
      <p:pic>
        <p:nvPicPr>
          <p:cNvPr id="30" name="Obrázek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636912"/>
            <a:ext cx="720000" cy="720000"/>
          </a:xfrm>
          <a:prstGeom prst="rect">
            <a:avLst/>
          </a:prstGeom>
        </p:spPr>
      </p:pic>
      <p:sp>
        <p:nvSpPr>
          <p:cNvPr id="31" name="TextovéPole 30"/>
          <p:cNvSpPr txBox="1"/>
          <p:nvPr/>
        </p:nvSpPr>
        <p:spPr>
          <a:xfrm>
            <a:off x="4887023" y="2711692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i-time – 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doby praní dle potřeby</a:t>
            </a:r>
          </a:p>
        </p:txBody>
      </p:sp>
      <p:pic>
        <p:nvPicPr>
          <p:cNvPr id="36" name="Obrázek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533" y="3336694"/>
            <a:ext cx="720000" cy="720000"/>
          </a:xfrm>
          <a:prstGeom prst="rect">
            <a:avLst/>
          </a:prstGeom>
        </p:spPr>
      </p:pic>
      <p:sp>
        <p:nvSpPr>
          <p:cNvPr id="39" name="Obdélník 38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" name="Obrázek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805" y="4249584"/>
            <a:ext cx="720000" cy="720000"/>
          </a:xfrm>
          <a:prstGeom prst="rect">
            <a:avLst/>
          </a:prstGeom>
        </p:spPr>
      </p:pic>
      <p:sp>
        <p:nvSpPr>
          <p:cNvPr id="41" name="TextovéPole 40"/>
          <p:cNvSpPr txBox="1"/>
          <p:nvPr/>
        </p:nvSpPr>
        <p:spPr>
          <a:xfrm>
            <a:off x="4885847" y="1013827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pic>
        <p:nvPicPr>
          <p:cNvPr id="42" name="Obrázek 41"/>
          <p:cNvPicPr>
            <a:picLocks noChangeAspect="1"/>
          </p:cNvPicPr>
          <p:nvPr/>
        </p:nvPicPr>
        <p:blipFill rotWithShape="1">
          <a:blip r:embed="rId7"/>
          <a:srcRect l="3022" t="8817" r="4558" b="5317"/>
          <a:stretch/>
        </p:blipFill>
        <p:spPr>
          <a:xfrm>
            <a:off x="4139952" y="994356"/>
            <a:ext cx="733246" cy="741873"/>
          </a:xfrm>
          <a:prstGeom prst="rect">
            <a:avLst/>
          </a:prstGeom>
        </p:spPr>
      </p:pic>
      <p:sp>
        <p:nvSpPr>
          <p:cNvPr id="37" name="TextovéPole 36"/>
          <p:cNvSpPr txBox="1"/>
          <p:nvPr/>
        </p:nvSpPr>
        <p:spPr>
          <a:xfrm>
            <a:off x="4851918" y="5211197"/>
            <a:ext cx="897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PillowDrum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šetrný buben s polštářkovými výstupky pro jemné zacházení s prádlem</a:t>
            </a:r>
          </a:p>
        </p:txBody>
      </p:sp>
      <p:pic>
        <p:nvPicPr>
          <p:cNvPr id="38" name="Obrázek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424" y="5248487"/>
            <a:ext cx="720000" cy="72000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197953" y="116244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77" t="6951" r="19778" b="8001"/>
          <a:stretch/>
        </p:blipFill>
        <p:spPr>
          <a:xfrm>
            <a:off x="5803205" y="2349854"/>
            <a:ext cx="1804645" cy="252028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390394" y="1054838"/>
            <a:ext cx="706388" cy="69269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332" y="2111234"/>
            <a:ext cx="1379450" cy="2758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6" name="Přímá spojnice se šipkou 25"/>
          <p:cNvCxnSpPr/>
          <p:nvPr/>
        </p:nvCxnSpPr>
        <p:spPr>
          <a:xfrm>
            <a:off x="7282368" y="1764552"/>
            <a:ext cx="288031" cy="3857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6456856" y="184649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43,9 cm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1747CF-528E-4FB1-8821-D297DBD7BA7C}">
  <ds:schemaRefs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4af0723-3826-4aee-ba08-906e8dce304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2129</TotalTime>
  <Words>111</Words>
  <Application>Microsoft Office PowerPoint</Application>
  <PresentationFormat>Předvádění na obrazovce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302</cp:revision>
  <cp:lastPrinted>2016-05-31T13:00:02Z</cp:lastPrinted>
  <dcterms:created xsi:type="dcterms:W3CDTF">2015-07-16T11:02:07Z</dcterms:created>
  <dcterms:modified xsi:type="dcterms:W3CDTF">2024-08-20T15:08:22Z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