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7" autoAdjust="0"/>
  </p:normalViewPr>
  <p:slideViewPr>
    <p:cSldViewPr>
      <p:cViewPr varScale="1">
        <p:scale>
          <a:sx n="89" d="100"/>
          <a:sy n="89" d="100"/>
        </p:scale>
        <p:origin x="128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HWD80-BP14929A-S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se sušičkou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motor, ABT antibakteriální ošetření, Refresh, digitální displej, rychlý cyklus,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parní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cykly,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A-10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43312" cy="6048672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2019/2014)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sušení / praní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/A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Účinnosti praní: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10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A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Jmenovitá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sušení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praní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(kg)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5/8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+ sušení na 1/100 cyklů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2,880/288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na 1/100 cyklů Eco 40-60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0,425/42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vody při praní + sušení/ při praní na 1 cyklus (l)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62/40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Otáčky při odstřeďování (ot./min)/ Účinnost odstřeďování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1330/B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Trvání programu praní + sušení/ praní Eco 40-60 (h:min)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8:00/3:38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Emise hluku (dB(A) re 1 pW) / třída hluku při odstřeďování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72/A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okénka dvířek a gumového těsnění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cykly pro větší hygienu a snadnější žehlení: Košile, Dětská péče, Antialergenní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péče, Refresh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pomocí páry -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vytváří jemnou a teplou vodní mlhu, která proniká do vláken;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zbavuje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zápachu, desinfikuje a sterilizuje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Bavlna, Syntetika, Džíny,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cykly - Košile, Dětská péče, Antialergenní péče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Odstřeďování, Samočištění, Bavlna 20 °C, Eco 40°C – 60°C,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Pouze sušení,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Rychlý 15‘,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Refresh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Osvěžení – Parní cyklus)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Nastavení úrovně vysušení,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Dětský 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plovák na dně detekuje únik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(výška)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52,5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cm; Objem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31020621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6921081507544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850 x 600 x 530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649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36" name="Pětiúhelník 35"/>
          <p:cNvSpPr/>
          <p:nvPr/>
        </p:nvSpPr>
        <p:spPr>
          <a:xfrm>
            <a:off x="5886290" y="150680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A-10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756173" y="1200483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praní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10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788024" y="3757286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851918" y="2724928"/>
            <a:ext cx="93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797528" y="1973483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887023" y="908720"/>
            <a:ext cx="93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 cykly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větší hygienu a snadnější žehlení: Košile, Dětská péče, Antialergenní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péče, Refresh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1915269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3646576"/>
            <a:ext cx="720000" cy="720000"/>
          </a:xfrm>
          <a:prstGeom prst="rect">
            <a:avLst/>
          </a:prstGeom>
        </p:spPr>
      </p:pic>
      <p:sp>
        <p:nvSpPr>
          <p:cNvPr id="40" name="Obdélník 39"/>
          <p:cNvSpPr/>
          <p:nvPr/>
        </p:nvSpPr>
        <p:spPr>
          <a:xfrm>
            <a:off x="4093658" y="3715469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1051253"/>
            <a:ext cx="720000" cy="720000"/>
          </a:xfrm>
          <a:prstGeom prst="rect">
            <a:avLst/>
          </a:prstGeom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2786907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8000" r="19551" b="6951"/>
          <a:stretch/>
        </p:blipFill>
        <p:spPr>
          <a:xfrm>
            <a:off x="5836828" y="2537963"/>
            <a:ext cx="1796882" cy="24669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44521" y="1436663"/>
            <a:ext cx="706388" cy="6926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26" y="2313108"/>
            <a:ext cx="1340685" cy="26813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104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315</cp:revision>
  <cp:lastPrinted>2016-05-31T13:00:02Z</cp:lastPrinted>
  <dcterms:created xsi:type="dcterms:W3CDTF">2015-07-16T11:02:07Z</dcterms:created>
  <dcterms:modified xsi:type="dcterms:W3CDTF">2025-01-17T11:01:22Z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