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"/>
  </p:notesMasterIdLst>
  <p:sldIdLst>
    <p:sldId id="5171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D3A2B7-74C1-40E0-B2A8-7F153DF06C63}" v="15" dt="2024-02-22T11:08:56.7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283" autoAdjust="0"/>
  </p:normalViewPr>
  <p:slideViewPr>
    <p:cSldViewPr snapToGrid="0">
      <p:cViewPr varScale="1">
        <p:scale>
          <a:sx n="111" d="100"/>
          <a:sy n="111" d="100"/>
        </p:scale>
        <p:origin x="55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derica Sansò" userId="f6f82e54-55a5-4b85-ba33-96e449fe7555" providerId="ADAL" clId="{EE917CCA-60C5-4F00-BD55-2C6FB073F81B}"/>
    <pc:docChg chg="undo custSel modSld">
      <pc:chgData name="Federica Sansò" userId="f6f82e54-55a5-4b85-ba33-96e449fe7555" providerId="ADAL" clId="{EE917CCA-60C5-4F00-BD55-2C6FB073F81B}" dt="2023-08-03T13:45:49.713" v="372" actId="14100"/>
      <pc:docMkLst>
        <pc:docMk/>
      </pc:docMkLst>
      <pc:sldChg chg="addSp delSp modSp mod">
        <pc:chgData name="Federica Sansò" userId="f6f82e54-55a5-4b85-ba33-96e449fe7555" providerId="ADAL" clId="{EE917CCA-60C5-4F00-BD55-2C6FB073F81B}" dt="2023-08-03T13:45:49.713" v="372" actId="14100"/>
        <pc:sldMkLst>
          <pc:docMk/>
          <pc:sldMk cId="2391727493" sldId="5171"/>
        </pc:sldMkLst>
        <pc:spChg chg="add mod">
          <ac:chgData name="Federica Sansò" userId="f6f82e54-55a5-4b85-ba33-96e449fe7555" providerId="ADAL" clId="{EE917CCA-60C5-4F00-BD55-2C6FB073F81B}" dt="2023-08-03T13:43:41.656" v="298" actId="208"/>
          <ac:spMkLst>
            <pc:docMk/>
            <pc:sldMk cId="2391727493" sldId="5171"/>
            <ac:spMk id="10" creationId="{D851EFC2-BA07-D4CB-E4B6-39232FDC6AC7}"/>
          </ac:spMkLst>
        </pc:spChg>
        <pc:spChg chg="add mod ord">
          <ac:chgData name="Federica Sansò" userId="f6f82e54-55a5-4b85-ba33-96e449fe7555" providerId="ADAL" clId="{EE917CCA-60C5-4F00-BD55-2C6FB073F81B}" dt="2023-08-02T10:08:14.506" v="193" actId="1037"/>
          <ac:spMkLst>
            <pc:docMk/>
            <pc:sldMk cId="2391727493" sldId="5171"/>
            <ac:spMk id="15" creationId="{DB990954-D923-2913-D50C-98AF1F8CE9FC}"/>
          </ac:spMkLst>
        </pc:spChg>
        <pc:spChg chg="mod">
          <ac:chgData name="Federica Sansò" userId="f6f82e54-55a5-4b85-ba33-96e449fe7555" providerId="ADAL" clId="{EE917CCA-60C5-4F00-BD55-2C6FB073F81B}" dt="2023-08-03T13:45:49.713" v="372" actId="14100"/>
          <ac:spMkLst>
            <pc:docMk/>
            <pc:sldMk cId="2391727493" sldId="5171"/>
            <ac:spMk id="27" creationId="{525DF9A3-C5D8-A7E4-AF70-E8C7E1CF746C}"/>
          </ac:spMkLst>
        </pc:spChg>
        <pc:spChg chg="mod">
          <ac:chgData name="Federica Sansò" userId="f6f82e54-55a5-4b85-ba33-96e449fe7555" providerId="ADAL" clId="{EE917CCA-60C5-4F00-BD55-2C6FB073F81B}" dt="2023-08-03T13:44:55.760" v="368" actId="20577"/>
          <ac:spMkLst>
            <pc:docMk/>
            <pc:sldMk cId="2391727493" sldId="5171"/>
            <ac:spMk id="31" creationId="{3A1B7CB0-0BFD-4242-9E6C-D4CDEDE21776}"/>
          </ac:spMkLst>
        </pc:spChg>
        <pc:spChg chg="mod">
          <ac:chgData name="Federica Sansò" userId="f6f82e54-55a5-4b85-ba33-96e449fe7555" providerId="ADAL" clId="{EE917CCA-60C5-4F00-BD55-2C6FB073F81B}" dt="2023-08-03T13:41:47.428" v="283" actId="20577"/>
          <ac:spMkLst>
            <pc:docMk/>
            <pc:sldMk cId="2391727493" sldId="5171"/>
            <ac:spMk id="33" creationId="{F176F01F-0C06-0B9E-298E-AC2B45D56FB6}"/>
          </ac:spMkLst>
        </pc:spChg>
        <pc:spChg chg="mod">
          <ac:chgData name="Federica Sansò" userId="f6f82e54-55a5-4b85-ba33-96e449fe7555" providerId="ADAL" clId="{EE917CCA-60C5-4F00-BD55-2C6FB073F81B}" dt="2023-08-02T10:08:14.506" v="193" actId="1037"/>
          <ac:spMkLst>
            <pc:docMk/>
            <pc:sldMk cId="2391727493" sldId="5171"/>
            <ac:spMk id="37" creationId="{CB105116-3D8C-61AA-D0A4-65D596412A65}"/>
          </ac:spMkLst>
        </pc:spChg>
        <pc:spChg chg="mod topLvl">
          <ac:chgData name="Federica Sansò" userId="f6f82e54-55a5-4b85-ba33-96e449fe7555" providerId="ADAL" clId="{EE917CCA-60C5-4F00-BD55-2C6FB073F81B}" dt="2023-08-02T10:08:14.506" v="193" actId="1037"/>
          <ac:spMkLst>
            <pc:docMk/>
            <pc:sldMk cId="2391727493" sldId="5171"/>
            <ac:spMk id="38" creationId="{3E6EC9AC-C06A-CF74-444B-86C10CF8421A}"/>
          </ac:spMkLst>
        </pc:spChg>
        <pc:spChg chg="mod">
          <ac:chgData name="Federica Sansò" userId="f6f82e54-55a5-4b85-ba33-96e449fe7555" providerId="ADAL" clId="{EE917CCA-60C5-4F00-BD55-2C6FB073F81B}" dt="2023-08-02T10:08:14.506" v="193" actId="1037"/>
          <ac:spMkLst>
            <pc:docMk/>
            <pc:sldMk cId="2391727493" sldId="5171"/>
            <ac:spMk id="39" creationId="{EE026087-49C9-2BB3-B090-13D14173FD6A}"/>
          </ac:spMkLst>
        </pc:spChg>
        <pc:spChg chg="mod">
          <ac:chgData name="Federica Sansò" userId="f6f82e54-55a5-4b85-ba33-96e449fe7555" providerId="ADAL" clId="{EE917CCA-60C5-4F00-BD55-2C6FB073F81B}" dt="2023-08-03T13:45:33.165" v="371" actId="20577"/>
          <ac:spMkLst>
            <pc:docMk/>
            <pc:sldMk cId="2391727493" sldId="5171"/>
            <ac:spMk id="51" creationId="{6EB67C93-731E-468E-AE6B-DED40C305030}"/>
          </ac:spMkLst>
        </pc:spChg>
        <pc:grpChg chg="del">
          <ac:chgData name="Federica Sansò" userId="f6f82e54-55a5-4b85-ba33-96e449fe7555" providerId="ADAL" clId="{EE917CCA-60C5-4F00-BD55-2C6FB073F81B}" dt="2023-08-02T10:00:30.166" v="88" actId="478"/>
          <ac:grpSpMkLst>
            <pc:docMk/>
            <pc:sldMk cId="2391727493" sldId="5171"/>
            <ac:grpSpMk id="24" creationId="{4BE41F33-3EAB-B791-AA3A-695F85E20C4D}"/>
          </ac:grpSpMkLst>
        </pc:grpChg>
        <pc:picChg chg="add mod modCrop">
          <ac:chgData name="Federica Sansò" userId="f6f82e54-55a5-4b85-ba33-96e449fe7555" providerId="ADAL" clId="{EE917CCA-60C5-4F00-BD55-2C6FB073F81B}" dt="2023-08-03T13:38:27.117" v="217" actId="1036"/>
          <ac:picMkLst>
            <pc:docMk/>
            <pc:sldMk cId="2391727493" sldId="5171"/>
            <ac:picMk id="5" creationId="{6C1C3394-FA11-6F9E-862A-064B2E67B066}"/>
          </ac:picMkLst>
        </pc:picChg>
        <pc:picChg chg="del">
          <ac:chgData name="Federica Sansò" userId="f6f82e54-55a5-4b85-ba33-96e449fe7555" providerId="ADAL" clId="{EE917CCA-60C5-4F00-BD55-2C6FB073F81B}" dt="2023-08-02T09:58:56.727" v="24" actId="478"/>
          <ac:picMkLst>
            <pc:docMk/>
            <pc:sldMk cId="2391727493" sldId="5171"/>
            <ac:picMk id="5" creationId="{DD8477D3-4D09-9921-C8BB-7F812F8213EF}"/>
          </ac:picMkLst>
        </pc:picChg>
        <pc:picChg chg="add mod">
          <ac:chgData name="Federica Sansò" userId="f6f82e54-55a5-4b85-ba33-96e449fe7555" providerId="ADAL" clId="{EE917CCA-60C5-4F00-BD55-2C6FB073F81B}" dt="2023-08-02T10:08:14.506" v="193" actId="1037"/>
          <ac:picMkLst>
            <pc:docMk/>
            <pc:sldMk cId="2391727493" sldId="5171"/>
            <ac:picMk id="6" creationId="{4034EFCC-921D-A167-A9C9-45ED53DE91EB}"/>
          </ac:picMkLst>
        </pc:picChg>
        <pc:picChg chg="mod">
          <ac:chgData name="Federica Sansò" userId="f6f82e54-55a5-4b85-ba33-96e449fe7555" providerId="ADAL" clId="{EE917CCA-60C5-4F00-BD55-2C6FB073F81B}" dt="2023-08-03T13:36:25.293" v="203" actId="1035"/>
          <ac:picMkLst>
            <pc:docMk/>
            <pc:sldMk cId="2391727493" sldId="5171"/>
            <ac:picMk id="9" creationId="{CBFD28D7-D06E-47E6-3803-8A4E9D7439DF}"/>
          </ac:picMkLst>
        </pc:picChg>
        <pc:picChg chg="add mod">
          <ac:chgData name="Federica Sansò" userId="f6f82e54-55a5-4b85-ba33-96e449fe7555" providerId="ADAL" clId="{EE917CCA-60C5-4F00-BD55-2C6FB073F81B}" dt="2023-08-02T10:08:14.506" v="193" actId="1037"/>
          <ac:picMkLst>
            <pc:docMk/>
            <pc:sldMk cId="2391727493" sldId="5171"/>
            <ac:picMk id="13" creationId="{1A2FB854-4C3E-F8A6-F348-98C6BFE08AFB}"/>
          </ac:picMkLst>
        </pc:picChg>
        <pc:picChg chg="del mod">
          <ac:chgData name="Federica Sansò" userId="f6f82e54-55a5-4b85-ba33-96e449fe7555" providerId="ADAL" clId="{EE917CCA-60C5-4F00-BD55-2C6FB073F81B}" dt="2023-08-03T13:38:11.803" v="211" actId="478"/>
          <ac:picMkLst>
            <pc:docMk/>
            <pc:sldMk cId="2391727493" sldId="5171"/>
            <ac:picMk id="14" creationId="{1A31B18A-616D-D198-70E2-921548838118}"/>
          </ac:picMkLst>
        </pc:picChg>
        <pc:picChg chg="del topLvl">
          <ac:chgData name="Federica Sansò" userId="f6f82e54-55a5-4b85-ba33-96e449fe7555" providerId="ADAL" clId="{EE917CCA-60C5-4F00-BD55-2C6FB073F81B}" dt="2023-08-02T10:00:30.166" v="88" actId="478"/>
          <ac:picMkLst>
            <pc:docMk/>
            <pc:sldMk cId="2391727493" sldId="5171"/>
            <ac:picMk id="20" creationId="{05C99829-2576-D261-447B-EBEAE001BF67}"/>
          </ac:picMkLst>
        </pc:picChg>
        <pc:picChg chg="del">
          <ac:chgData name="Federica Sansò" userId="f6f82e54-55a5-4b85-ba33-96e449fe7555" providerId="ADAL" clId="{EE917CCA-60C5-4F00-BD55-2C6FB073F81B}" dt="2023-08-02T09:58:40.535" v="16" actId="478"/>
          <ac:picMkLst>
            <pc:docMk/>
            <pc:sldMk cId="2391727493" sldId="5171"/>
            <ac:picMk id="1026" creationId="{049D5C4A-F96E-D2D1-450C-5A02D7F932E1}"/>
          </ac:picMkLst>
        </pc:picChg>
      </pc:sldChg>
    </pc:docChg>
  </pc:docChgLst>
  <pc:docChgLst>
    <pc:chgData name="Giulia Borgonovo" userId="S::giulia.borgonovo@haier-europe.com::93bc8e06-713e-4575-b35d-004c2ec2fe43" providerId="AD" clId="Web-{091DE216-CD27-1779-CF0E-4E4F03E63636}"/>
    <pc:docChg chg="modSld">
      <pc:chgData name="Giulia Borgonovo" userId="S::giulia.borgonovo@haier-europe.com::93bc8e06-713e-4575-b35d-004c2ec2fe43" providerId="AD" clId="Web-{091DE216-CD27-1779-CF0E-4E4F03E63636}" dt="2023-11-27T10:03:55.581" v="2" actId="20577"/>
      <pc:docMkLst>
        <pc:docMk/>
      </pc:docMkLst>
      <pc:sldChg chg="modSp">
        <pc:chgData name="Giulia Borgonovo" userId="S::giulia.borgonovo@haier-europe.com::93bc8e06-713e-4575-b35d-004c2ec2fe43" providerId="AD" clId="Web-{091DE216-CD27-1779-CF0E-4E4F03E63636}" dt="2023-11-27T10:03:55.581" v="2" actId="20577"/>
        <pc:sldMkLst>
          <pc:docMk/>
          <pc:sldMk cId="2391727493" sldId="5171"/>
        </pc:sldMkLst>
        <pc:spChg chg="mod">
          <ac:chgData name="Giulia Borgonovo" userId="S::giulia.borgonovo@haier-europe.com::93bc8e06-713e-4575-b35d-004c2ec2fe43" providerId="AD" clId="Web-{091DE216-CD27-1779-CF0E-4E4F03E63636}" dt="2023-11-27T10:03:51.940" v="0" actId="20577"/>
          <ac:spMkLst>
            <pc:docMk/>
            <pc:sldMk cId="2391727493" sldId="5171"/>
            <ac:spMk id="16" creationId="{CDF63D91-E4B1-1D86-F77A-BA3DA284319C}"/>
          </ac:spMkLst>
        </pc:spChg>
        <pc:spChg chg="mod">
          <ac:chgData name="Giulia Borgonovo" userId="S::giulia.borgonovo@haier-europe.com::93bc8e06-713e-4575-b35d-004c2ec2fe43" providerId="AD" clId="Web-{091DE216-CD27-1779-CF0E-4E4F03E63636}" dt="2023-11-27T10:03:55.581" v="2" actId="20577"/>
          <ac:spMkLst>
            <pc:docMk/>
            <pc:sldMk cId="2391727493" sldId="5171"/>
            <ac:spMk id="19" creationId="{F607EDAF-6FFE-05E2-4EBD-1FE15E40929E}"/>
          </ac:spMkLst>
        </pc:spChg>
      </pc:sldChg>
    </pc:docChg>
  </pc:docChgLst>
  <pc:docChgLst>
    <pc:chgData name="Giulia Borgonovo" userId="93bc8e06-713e-4575-b35d-004c2ec2fe43" providerId="ADAL" clId="{D0BC19CE-D4C6-4422-99EB-4D79C240BF33}"/>
    <pc:docChg chg="undo custSel modSld">
      <pc:chgData name="Giulia Borgonovo" userId="93bc8e06-713e-4575-b35d-004c2ec2fe43" providerId="ADAL" clId="{D0BC19CE-D4C6-4422-99EB-4D79C240BF33}" dt="2023-11-27T09:49:50.913" v="1749" actId="732"/>
      <pc:docMkLst>
        <pc:docMk/>
      </pc:docMkLst>
      <pc:sldChg chg="addSp delSp modSp mod">
        <pc:chgData name="Giulia Borgonovo" userId="93bc8e06-713e-4575-b35d-004c2ec2fe43" providerId="ADAL" clId="{D0BC19CE-D4C6-4422-99EB-4D79C240BF33}" dt="2023-11-27T09:49:50.913" v="1749" actId="732"/>
        <pc:sldMkLst>
          <pc:docMk/>
          <pc:sldMk cId="2391727493" sldId="5171"/>
        </pc:sldMkLst>
        <pc:spChg chg="add mod">
          <ac:chgData name="Giulia Borgonovo" userId="93bc8e06-713e-4575-b35d-004c2ec2fe43" providerId="ADAL" clId="{D0BC19CE-D4C6-4422-99EB-4D79C240BF33}" dt="2023-11-23T17:48:20.355" v="1712" actId="1076"/>
          <ac:spMkLst>
            <pc:docMk/>
            <pc:sldMk cId="2391727493" sldId="5171"/>
            <ac:spMk id="2" creationId="{08410877-9070-BE2B-2329-19C8F4C14114}"/>
          </ac:spMkLst>
        </pc:spChg>
        <pc:spChg chg="add mod">
          <ac:chgData name="Giulia Borgonovo" userId="93bc8e06-713e-4575-b35d-004c2ec2fe43" providerId="ADAL" clId="{D0BC19CE-D4C6-4422-99EB-4D79C240BF33}" dt="2023-11-23T17:48:27.023" v="1714" actId="14100"/>
          <ac:spMkLst>
            <pc:docMk/>
            <pc:sldMk cId="2391727493" sldId="5171"/>
            <ac:spMk id="5" creationId="{FF204E8B-04C6-120A-9647-F96529EAB896}"/>
          </ac:spMkLst>
        </pc:spChg>
        <pc:spChg chg="mod">
          <ac:chgData name="Giulia Borgonovo" userId="93bc8e06-713e-4575-b35d-004c2ec2fe43" providerId="ADAL" clId="{D0BC19CE-D4C6-4422-99EB-4D79C240BF33}" dt="2023-11-22T14:22:52.998" v="315" actId="20577"/>
          <ac:spMkLst>
            <pc:docMk/>
            <pc:sldMk cId="2391727493" sldId="5171"/>
            <ac:spMk id="7" creationId="{2FC9E2CD-E69E-241C-E8C5-0D78467F22C7}"/>
          </ac:spMkLst>
        </pc:spChg>
        <pc:spChg chg="add mod">
          <ac:chgData name="Giulia Borgonovo" userId="93bc8e06-713e-4575-b35d-004c2ec2fe43" providerId="ADAL" clId="{D0BC19CE-D4C6-4422-99EB-4D79C240BF33}" dt="2023-11-27T09:49:36.755" v="1745" actId="14100"/>
          <ac:spMkLst>
            <pc:docMk/>
            <pc:sldMk cId="2391727493" sldId="5171"/>
            <ac:spMk id="10" creationId="{AE9B35B5-2DA2-622F-AF12-4D66EEA20DA0}"/>
          </ac:spMkLst>
        </pc:spChg>
        <pc:spChg chg="del">
          <ac:chgData name="Giulia Borgonovo" userId="93bc8e06-713e-4575-b35d-004c2ec2fe43" providerId="ADAL" clId="{D0BC19CE-D4C6-4422-99EB-4D79C240BF33}" dt="2023-11-21T15:35:58.083" v="26" actId="478"/>
          <ac:spMkLst>
            <pc:docMk/>
            <pc:sldMk cId="2391727493" sldId="5171"/>
            <ac:spMk id="10" creationId="{D851EFC2-BA07-D4CB-E4B6-39232FDC6AC7}"/>
          </ac:spMkLst>
        </pc:spChg>
        <pc:spChg chg="add del mod topLvl">
          <ac:chgData name="Giulia Borgonovo" userId="93bc8e06-713e-4575-b35d-004c2ec2fe43" providerId="ADAL" clId="{D0BC19CE-D4C6-4422-99EB-4D79C240BF33}" dt="2023-11-22T14:34:49.879" v="341" actId="1076"/>
          <ac:spMkLst>
            <pc:docMk/>
            <pc:sldMk cId="2391727493" sldId="5171"/>
            <ac:spMk id="11" creationId="{FE0673CD-391C-E1B3-A92B-5362F3EBAAFA}"/>
          </ac:spMkLst>
        </pc:spChg>
        <pc:spChg chg="del">
          <ac:chgData name="Giulia Borgonovo" userId="93bc8e06-713e-4575-b35d-004c2ec2fe43" providerId="ADAL" clId="{D0BC19CE-D4C6-4422-99EB-4D79C240BF33}" dt="2023-11-21T15:35:57.410" v="25" actId="478"/>
          <ac:spMkLst>
            <pc:docMk/>
            <pc:sldMk cId="2391727493" sldId="5171"/>
            <ac:spMk id="15" creationId="{DB990954-D923-2913-D50C-98AF1F8CE9FC}"/>
          </ac:spMkLst>
        </pc:spChg>
        <pc:spChg chg="add mod">
          <ac:chgData name="Giulia Borgonovo" userId="93bc8e06-713e-4575-b35d-004c2ec2fe43" providerId="ADAL" clId="{D0BC19CE-D4C6-4422-99EB-4D79C240BF33}" dt="2023-11-27T09:49:25.596" v="1742" actId="14100"/>
          <ac:spMkLst>
            <pc:docMk/>
            <pc:sldMk cId="2391727493" sldId="5171"/>
            <ac:spMk id="16" creationId="{CDF63D91-E4B1-1D86-F77A-BA3DA284319C}"/>
          </ac:spMkLst>
        </pc:spChg>
        <pc:spChg chg="add mod">
          <ac:chgData name="Giulia Borgonovo" userId="93bc8e06-713e-4575-b35d-004c2ec2fe43" providerId="ADAL" clId="{D0BC19CE-D4C6-4422-99EB-4D79C240BF33}" dt="2023-11-27T09:49:18.487" v="1739" actId="14100"/>
          <ac:spMkLst>
            <pc:docMk/>
            <pc:sldMk cId="2391727493" sldId="5171"/>
            <ac:spMk id="17" creationId="{4F8AB88E-5D06-3E13-37B8-40CCC6D7D924}"/>
          </ac:spMkLst>
        </pc:spChg>
        <pc:spChg chg="mod">
          <ac:chgData name="Giulia Borgonovo" userId="93bc8e06-713e-4575-b35d-004c2ec2fe43" providerId="ADAL" clId="{D0BC19CE-D4C6-4422-99EB-4D79C240BF33}" dt="2023-11-21T15:57:43.466" v="293" actId="20577"/>
          <ac:spMkLst>
            <pc:docMk/>
            <pc:sldMk cId="2391727493" sldId="5171"/>
            <ac:spMk id="18" creationId="{9B3E350A-59D5-79EA-4989-A1639C928258}"/>
          </ac:spMkLst>
        </pc:spChg>
        <pc:spChg chg="mod">
          <ac:chgData name="Giulia Borgonovo" userId="93bc8e06-713e-4575-b35d-004c2ec2fe43" providerId="ADAL" clId="{D0BC19CE-D4C6-4422-99EB-4D79C240BF33}" dt="2023-11-21T15:37:12.955" v="27"/>
          <ac:spMkLst>
            <pc:docMk/>
            <pc:sldMk cId="2391727493" sldId="5171"/>
            <ac:spMk id="19" creationId="{8F3E1C9C-8F63-B7EB-A500-448E5CB6286C}"/>
          </ac:spMkLst>
        </pc:spChg>
        <pc:spChg chg="add mod">
          <ac:chgData name="Giulia Borgonovo" userId="93bc8e06-713e-4575-b35d-004c2ec2fe43" providerId="ADAL" clId="{D0BC19CE-D4C6-4422-99EB-4D79C240BF33}" dt="2023-11-23T17:49:25.240" v="1730" actId="14100"/>
          <ac:spMkLst>
            <pc:docMk/>
            <pc:sldMk cId="2391727493" sldId="5171"/>
            <ac:spMk id="19" creationId="{F607EDAF-6FFE-05E2-4EBD-1FE15E40929E}"/>
          </ac:spMkLst>
        </pc:spChg>
        <pc:spChg chg="mod">
          <ac:chgData name="Giulia Borgonovo" userId="93bc8e06-713e-4575-b35d-004c2ec2fe43" providerId="ADAL" clId="{D0BC19CE-D4C6-4422-99EB-4D79C240BF33}" dt="2023-11-22T15:34:11.729" v="1527" actId="20577"/>
          <ac:spMkLst>
            <pc:docMk/>
            <pc:sldMk cId="2391727493" sldId="5171"/>
            <ac:spMk id="22" creationId="{678873AA-197D-EE4A-48B7-0200A4FBE1D5}"/>
          </ac:spMkLst>
        </pc:spChg>
        <pc:spChg chg="mod">
          <ac:chgData name="Giulia Borgonovo" userId="93bc8e06-713e-4575-b35d-004c2ec2fe43" providerId="ADAL" clId="{D0BC19CE-D4C6-4422-99EB-4D79C240BF33}" dt="2023-11-21T15:37:12.955" v="27"/>
          <ac:spMkLst>
            <pc:docMk/>
            <pc:sldMk cId="2391727493" sldId="5171"/>
            <ac:spMk id="25" creationId="{43825CD4-1B07-096C-4B55-2B3283BC4FBD}"/>
          </ac:spMkLst>
        </pc:spChg>
        <pc:spChg chg="del">
          <ac:chgData name="Giulia Borgonovo" userId="93bc8e06-713e-4575-b35d-004c2ec2fe43" providerId="ADAL" clId="{D0BC19CE-D4C6-4422-99EB-4D79C240BF33}" dt="2023-11-22T16:10:36.796" v="1528" actId="478"/>
          <ac:spMkLst>
            <pc:docMk/>
            <pc:sldMk cId="2391727493" sldId="5171"/>
            <ac:spMk id="31" creationId="{3A1B7CB0-0BFD-4242-9E6C-D4CDEDE21776}"/>
          </ac:spMkLst>
        </pc:spChg>
        <pc:spChg chg="mod">
          <ac:chgData name="Giulia Borgonovo" userId="93bc8e06-713e-4575-b35d-004c2ec2fe43" providerId="ADAL" clId="{D0BC19CE-D4C6-4422-99EB-4D79C240BF33}" dt="2023-11-23T14:07:00.347" v="1573" actId="20577"/>
          <ac:spMkLst>
            <pc:docMk/>
            <pc:sldMk cId="2391727493" sldId="5171"/>
            <ac:spMk id="33" creationId="{F176F01F-0C06-0B9E-298E-AC2B45D56FB6}"/>
          </ac:spMkLst>
        </pc:spChg>
        <pc:spChg chg="mod">
          <ac:chgData name="Giulia Borgonovo" userId="93bc8e06-713e-4575-b35d-004c2ec2fe43" providerId="ADAL" clId="{D0BC19CE-D4C6-4422-99EB-4D79C240BF33}" dt="2023-11-21T15:37:12.955" v="27"/>
          <ac:spMkLst>
            <pc:docMk/>
            <pc:sldMk cId="2391727493" sldId="5171"/>
            <ac:spMk id="34" creationId="{0BDE4F4E-210D-45A2-6A8D-ADD15735617B}"/>
          </ac:spMkLst>
        </pc:spChg>
        <pc:spChg chg="mod">
          <ac:chgData name="Giulia Borgonovo" userId="93bc8e06-713e-4575-b35d-004c2ec2fe43" providerId="ADAL" clId="{D0BC19CE-D4C6-4422-99EB-4D79C240BF33}" dt="2023-11-21T15:37:12.955" v="27"/>
          <ac:spMkLst>
            <pc:docMk/>
            <pc:sldMk cId="2391727493" sldId="5171"/>
            <ac:spMk id="35" creationId="{8117E0B3-36C7-7EBE-076E-17D93A31AFD4}"/>
          </ac:spMkLst>
        </pc:spChg>
        <pc:spChg chg="mod ord">
          <ac:chgData name="Giulia Borgonovo" userId="93bc8e06-713e-4575-b35d-004c2ec2fe43" providerId="ADAL" clId="{D0BC19CE-D4C6-4422-99EB-4D79C240BF33}" dt="2023-11-23T14:10:45.653" v="1639" actId="1076"/>
          <ac:spMkLst>
            <pc:docMk/>
            <pc:sldMk cId="2391727493" sldId="5171"/>
            <ac:spMk id="37" creationId="{CB105116-3D8C-61AA-D0A4-65D596412A65}"/>
          </ac:spMkLst>
        </pc:spChg>
        <pc:spChg chg="mod">
          <ac:chgData name="Giulia Borgonovo" userId="93bc8e06-713e-4575-b35d-004c2ec2fe43" providerId="ADAL" clId="{D0BC19CE-D4C6-4422-99EB-4D79C240BF33}" dt="2023-11-23T14:10:45.653" v="1639" actId="1076"/>
          <ac:spMkLst>
            <pc:docMk/>
            <pc:sldMk cId="2391727493" sldId="5171"/>
            <ac:spMk id="38" creationId="{3E6EC9AC-C06A-CF74-444B-86C10CF8421A}"/>
          </ac:spMkLst>
        </pc:spChg>
        <pc:spChg chg="mod">
          <ac:chgData name="Giulia Borgonovo" userId="93bc8e06-713e-4575-b35d-004c2ec2fe43" providerId="ADAL" clId="{D0BC19CE-D4C6-4422-99EB-4D79C240BF33}" dt="2023-11-23T14:10:45.653" v="1639" actId="1076"/>
          <ac:spMkLst>
            <pc:docMk/>
            <pc:sldMk cId="2391727493" sldId="5171"/>
            <ac:spMk id="39" creationId="{EE026087-49C9-2BB3-B090-13D14173FD6A}"/>
          </ac:spMkLst>
        </pc:spChg>
        <pc:spChg chg="mod">
          <ac:chgData name="Giulia Borgonovo" userId="93bc8e06-713e-4575-b35d-004c2ec2fe43" providerId="ADAL" clId="{D0BC19CE-D4C6-4422-99EB-4D79C240BF33}" dt="2023-11-21T15:37:15.337" v="29"/>
          <ac:spMkLst>
            <pc:docMk/>
            <pc:sldMk cId="2391727493" sldId="5171"/>
            <ac:spMk id="45" creationId="{ACE77D97-26F7-0756-C256-5A0FB1FC90B9}"/>
          </ac:spMkLst>
        </pc:spChg>
        <pc:spChg chg="mod">
          <ac:chgData name="Giulia Borgonovo" userId="93bc8e06-713e-4575-b35d-004c2ec2fe43" providerId="ADAL" clId="{D0BC19CE-D4C6-4422-99EB-4D79C240BF33}" dt="2023-11-21T15:37:15.337" v="29"/>
          <ac:spMkLst>
            <pc:docMk/>
            <pc:sldMk cId="2391727493" sldId="5171"/>
            <ac:spMk id="52" creationId="{CCB094A4-F3CA-3B1E-10DD-A5498DB5456F}"/>
          </ac:spMkLst>
        </pc:spChg>
        <pc:spChg chg="mod">
          <ac:chgData name="Giulia Borgonovo" userId="93bc8e06-713e-4575-b35d-004c2ec2fe43" providerId="ADAL" clId="{D0BC19CE-D4C6-4422-99EB-4D79C240BF33}" dt="2023-11-21T15:37:15.337" v="29"/>
          <ac:spMkLst>
            <pc:docMk/>
            <pc:sldMk cId="2391727493" sldId="5171"/>
            <ac:spMk id="57" creationId="{A6944E12-2901-9329-366E-8E9118DB7B1C}"/>
          </ac:spMkLst>
        </pc:spChg>
        <pc:spChg chg="mod">
          <ac:chgData name="Giulia Borgonovo" userId="93bc8e06-713e-4575-b35d-004c2ec2fe43" providerId="ADAL" clId="{D0BC19CE-D4C6-4422-99EB-4D79C240BF33}" dt="2023-11-21T15:37:15.337" v="29"/>
          <ac:spMkLst>
            <pc:docMk/>
            <pc:sldMk cId="2391727493" sldId="5171"/>
            <ac:spMk id="58" creationId="{3E76AD96-32C7-FF83-8936-B3212F81F271}"/>
          </ac:spMkLst>
        </pc:spChg>
        <pc:spChg chg="add del mod">
          <ac:chgData name="Giulia Borgonovo" userId="93bc8e06-713e-4575-b35d-004c2ec2fe43" providerId="ADAL" clId="{D0BC19CE-D4C6-4422-99EB-4D79C240BF33}" dt="2023-11-21T15:38:37.922" v="57"/>
          <ac:spMkLst>
            <pc:docMk/>
            <pc:sldMk cId="2391727493" sldId="5171"/>
            <ac:spMk id="65" creationId="{1ED68625-8750-AA72-C29B-2A32F7389B72}"/>
          </ac:spMkLst>
        </pc:spChg>
        <pc:spChg chg="add mod">
          <ac:chgData name="Giulia Borgonovo" userId="93bc8e06-713e-4575-b35d-004c2ec2fe43" providerId="ADAL" clId="{D0BC19CE-D4C6-4422-99EB-4D79C240BF33}" dt="2023-11-23T14:10:45.653" v="1639" actId="1076"/>
          <ac:spMkLst>
            <pc:docMk/>
            <pc:sldMk cId="2391727493" sldId="5171"/>
            <ac:spMk id="67" creationId="{98C8F445-F735-8D17-5D55-640DD517CB8E}"/>
          </ac:spMkLst>
        </pc:spChg>
        <pc:spChg chg="add mod">
          <ac:chgData name="Giulia Borgonovo" userId="93bc8e06-713e-4575-b35d-004c2ec2fe43" providerId="ADAL" clId="{D0BC19CE-D4C6-4422-99EB-4D79C240BF33}" dt="2023-11-23T14:10:45.653" v="1639" actId="1076"/>
          <ac:spMkLst>
            <pc:docMk/>
            <pc:sldMk cId="2391727493" sldId="5171"/>
            <ac:spMk id="68" creationId="{A3A2B4B6-EF46-C607-E634-35B2A3E6109B}"/>
          </ac:spMkLst>
        </pc:spChg>
        <pc:spChg chg="mod">
          <ac:chgData name="Giulia Borgonovo" userId="93bc8e06-713e-4575-b35d-004c2ec2fe43" providerId="ADAL" clId="{D0BC19CE-D4C6-4422-99EB-4D79C240BF33}" dt="2023-11-22T14:23:23.557" v="316" actId="1076"/>
          <ac:spMkLst>
            <pc:docMk/>
            <pc:sldMk cId="2391727493" sldId="5171"/>
            <ac:spMk id="73" creationId="{66999B6C-5331-834C-A2E3-CC14C8171250}"/>
          </ac:spMkLst>
        </pc:spChg>
        <pc:spChg chg="add mod ord">
          <ac:chgData name="Giulia Borgonovo" userId="93bc8e06-713e-4575-b35d-004c2ec2fe43" providerId="ADAL" clId="{D0BC19CE-D4C6-4422-99EB-4D79C240BF33}" dt="2023-11-23T14:10:45.653" v="1639" actId="1076"/>
          <ac:spMkLst>
            <pc:docMk/>
            <pc:sldMk cId="2391727493" sldId="5171"/>
            <ac:spMk id="81" creationId="{ACDA81D0-4065-B158-0F61-8D1970263820}"/>
          </ac:spMkLst>
        </pc:spChg>
        <pc:spChg chg="add del mod ord">
          <ac:chgData name="Giulia Borgonovo" userId="93bc8e06-713e-4575-b35d-004c2ec2fe43" providerId="ADAL" clId="{D0BC19CE-D4C6-4422-99EB-4D79C240BF33}" dt="2023-11-21T15:48:02.425" v="263" actId="478"/>
          <ac:spMkLst>
            <pc:docMk/>
            <pc:sldMk cId="2391727493" sldId="5171"/>
            <ac:spMk id="84" creationId="{70EF6C86-8136-03E5-FE76-CF69766EBD40}"/>
          </ac:spMkLst>
        </pc:spChg>
        <pc:grpChg chg="add del mod">
          <ac:chgData name="Giulia Borgonovo" userId="93bc8e06-713e-4575-b35d-004c2ec2fe43" providerId="ADAL" clId="{D0BC19CE-D4C6-4422-99EB-4D79C240BF33}" dt="2023-11-23T14:07:11.555" v="1575" actId="1076"/>
          <ac:grpSpMkLst>
            <pc:docMk/>
            <pc:sldMk cId="2391727493" sldId="5171"/>
            <ac:grpSpMk id="12" creationId="{485D7504-8626-D2F9-CBE1-F929A140C757}"/>
          </ac:grpSpMkLst>
        </pc:grpChg>
        <pc:grpChg chg="add del mod">
          <ac:chgData name="Giulia Borgonovo" userId="93bc8e06-713e-4575-b35d-004c2ec2fe43" providerId="ADAL" clId="{D0BC19CE-D4C6-4422-99EB-4D79C240BF33}" dt="2023-11-21T15:37:15.321" v="28"/>
          <ac:grpSpMkLst>
            <pc:docMk/>
            <pc:sldMk cId="2391727493" sldId="5171"/>
            <ac:grpSpMk id="14" creationId="{58243332-67A3-FCF3-95E3-C38E5D6926E6}"/>
          </ac:grpSpMkLst>
        </pc:grpChg>
        <pc:grpChg chg="mod">
          <ac:chgData name="Giulia Borgonovo" userId="93bc8e06-713e-4575-b35d-004c2ec2fe43" providerId="ADAL" clId="{D0BC19CE-D4C6-4422-99EB-4D79C240BF33}" dt="2023-11-21T15:37:12.955" v="27"/>
          <ac:grpSpMkLst>
            <pc:docMk/>
            <pc:sldMk cId="2391727493" sldId="5171"/>
            <ac:grpSpMk id="16" creationId="{8B3B46A7-F2B5-4B82-AD73-25A6CB9F78C3}"/>
          </ac:grpSpMkLst>
        </pc:grpChg>
        <pc:grpChg chg="mod">
          <ac:chgData name="Giulia Borgonovo" userId="93bc8e06-713e-4575-b35d-004c2ec2fe43" providerId="ADAL" clId="{D0BC19CE-D4C6-4422-99EB-4D79C240BF33}" dt="2023-11-21T15:37:12.955" v="27"/>
          <ac:grpSpMkLst>
            <pc:docMk/>
            <pc:sldMk cId="2391727493" sldId="5171"/>
            <ac:grpSpMk id="17" creationId="{FA851911-8324-2875-54E7-72B66886C610}"/>
          </ac:grpSpMkLst>
        </pc:grpChg>
        <pc:grpChg chg="mod topLvl">
          <ac:chgData name="Giulia Borgonovo" userId="93bc8e06-713e-4575-b35d-004c2ec2fe43" providerId="ADAL" clId="{D0BC19CE-D4C6-4422-99EB-4D79C240BF33}" dt="2023-11-22T14:34:49.121" v="340" actId="478"/>
          <ac:grpSpMkLst>
            <pc:docMk/>
            <pc:sldMk cId="2391727493" sldId="5171"/>
            <ac:grpSpMk id="21" creationId="{22B30F87-3D5A-3404-318F-6C748C3BF3F4}"/>
          </ac:grpSpMkLst>
        </pc:grpChg>
        <pc:grpChg chg="mod">
          <ac:chgData name="Giulia Borgonovo" userId="93bc8e06-713e-4575-b35d-004c2ec2fe43" providerId="ADAL" clId="{D0BC19CE-D4C6-4422-99EB-4D79C240BF33}" dt="2023-11-22T14:39:29.641" v="511" actId="1076"/>
          <ac:grpSpMkLst>
            <pc:docMk/>
            <pc:sldMk cId="2391727493" sldId="5171"/>
            <ac:grpSpMk id="28" creationId="{205C5F56-31EE-16AD-54A8-23CF0DDEA987}"/>
          </ac:grpSpMkLst>
        </pc:grpChg>
        <pc:grpChg chg="add del mod">
          <ac:chgData name="Giulia Borgonovo" userId="93bc8e06-713e-4575-b35d-004c2ec2fe43" providerId="ADAL" clId="{D0BC19CE-D4C6-4422-99EB-4D79C240BF33}" dt="2023-11-21T15:41:43.953" v="154" actId="478"/>
          <ac:grpSpMkLst>
            <pc:docMk/>
            <pc:sldMk cId="2391727493" sldId="5171"/>
            <ac:grpSpMk id="41" creationId="{015D2EA3-EB35-756E-923C-52816ED282FA}"/>
          </ac:grpSpMkLst>
        </pc:grpChg>
        <pc:grpChg chg="mod">
          <ac:chgData name="Giulia Borgonovo" userId="93bc8e06-713e-4575-b35d-004c2ec2fe43" providerId="ADAL" clId="{D0BC19CE-D4C6-4422-99EB-4D79C240BF33}" dt="2023-11-21T15:37:15.337" v="29"/>
          <ac:grpSpMkLst>
            <pc:docMk/>
            <pc:sldMk cId="2391727493" sldId="5171"/>
            <ac:grpSpMk id="43" creationId="{4D85716F-51FA-13A8-E415-2AAADECEF24C}"/>
          </ac:grpSpMkLst>
        </pc:grpChg>
        <pc:grpChg chg="mod">
          <ac:chgData name="Giulia Borgonovo" userId="93bc8e06-713e-4575-b35d-004c2ec2fe43" providerId="ADAL" clId="{D0BC19CE-D4C6-4422-99EB-4D79C240BF33}" dt="2023-11-21T15:37:15.337" v="29"/>
          <ac:grpSpMkLst>
            <pc:docMk/>
            <pc:sldMk cId="2391727493" sldId="5171"/>
            <ac:grpSpMk id="44" creationId="{A6837B59-32EB-51B0-C27F-31583C89BE97}"/>
          </ac:grpSpMkLst>
        </pc:grpChg>
        <pc:picChg chg="add mod ord">
          <ac:chgData name="Giulia Borgonovo" userId="93bc8e06-713e-4575-b35d-004c2ec2fe43" providerId="ADAL" clId="{D0BC19CE-D4C6-4422-99EB-4D79C240BF33}" dt="2023-11-23T14:10:45.653" v="1639" actId="1076"/>
          <ac:picMkLst>
            <pc:docMk/>
            <pc:sldMk cId="2391727493" sldId="5171"/>
            <ac:picMk id="4" creationId="{211DA366-E46A-E608-6BBD-2A567FB1876F}"/>
          </ac:picMkLst>
        </pc:picChg>
        <pc:picChg chg="add del mod modCrop">
          <ac:chgData name="Giulia Borgonovo" userId="93bc8e06-713e-4575-b35d-004c2ec2fe43" providerId="ADAL" clId="{D0BC19CE-D4C6-4422-99EB-4D79C240BF33}" dt="2023-11-21T15:27:58.515" v="13" actId="478"/>
          <ac:picMkLst>
            <pc:docMk/>
            <pc:sldMk cId="2391727493" sldId="5171"/>
            <ac:picMk id="4" creationId="{77DB9707-1D69-A409-6B63-03E8D6F8AC14}"/>
          </ac:picMkLst>
        </pc:picChg>
        <pc:picChg chg="add del mod">
          <ac:chgData name="Giulia Borgonovo" userId="93bc8e06-713e-4575-b35d-004c2ec2fe43" providerId="ADAL" clId="{D0BC19CE-D4C6-4422-99EB-4D79C240BF33}" dt="2023-11-21T15:49:22.698" v="286" actId="478"/>
          <ac:picMkLst>
            <pc:docMk/>
            <pc:sldMk cId="2391727493" sldId="5171"/>
            <ac:picMk id="6" creationId="{4034EFCC-921D-A167-A9C9-45ED53DE91EB}"/>
          </ac:picMkLst>
        </pc:picChg>
        <pc:picChg chg="add mod modCrop">
          <ac:chgData name="Giulia Borgonovo" userId="93bc8e06-713e-4575-b35d-004c2ec2fe43" providerId="ADAL" clId="{D0BC19CE-D4C6-4422-99EB-4D79C240BF33}" dt="2023-11-23T14:10:45.653" v="1639" actId="1076"/>
          <ac:picMkLst>
            <pc:docMk/>
            <pc:sldMk cId="2391727493" sldId="5171"/>
            <ac:picMk id="6" creationId="{7A0A70EC-BFD6-A35F-9A28-937452007C78}"/>
          </ac:picMkLst>
        </pc:picChg>
        <pc:picChg chg="add mod modCrop">
          <ac:chgData name="Giulia Borgonovo" userId="93bc8e06-713e-4575-b35d-004c2ec2fe43" providerId="ADAL" clId="{D0BC19CE-D4C6-4422-99EB-4D79C240BF33}" dt="2023-11-23T14:10:45.653" v="1639" actId="1076"/>
          <ac:picMkLst>
            <pc:docMk/>
            <pc:sldMk cId="2391727493" sldId="5171"/>
            <ac:picMk id="9" creationId="{7D96EFBF-82C6-0028-3513-A2B2D6232E6D}"/>
          </ac:picMkLst>
        </pc:picChg>
        <pc:picChg chg="del">
          <ac:chgData name="Giulia Borgonovo" userId="93bc8e06-713e-4575-b35d-004c2ec2fe43" providerId="ADAL" clId="{D0BC19CE-D4C6-4422-99EB-4D79C240BF33}" dt="2023-11-21T15:35:55.788" v="24" actId="478"/>
          <ac:picMkLst>
            <pc:docMk/>
            <pc:sldMk cId="2391727493" sldId="5171"/>
            <ac:picMk id="13" creationId="{1A2FB854-4C3E-F8A6-F348-98C6BFE08AFB}"/>
          </ac:picMkLst>
        </pc:picChg>
        <pc:picChg chg="add mod modCrop">
          <ac:chgData name="Giulia Borgonovo" userId="93bc8e06-713e-4575-b35d-004c2ec2fe43" providerId="ADAL" clId="{D0BC19CE-D4C6-4422-99EB-4D79C240BF33}" dt="2023-11-23T17:49:37.525" v="1733" actId="732"/>
          <ac:picMkLst>
            <pc:docMk/>
            <pc:sldMk cId="2391727493" sldId="5171"/>
            <ac:picMk id="13" creationId="{896CC45A-293A-CB6B-D565-2433592B716D}"/>
          </ac:picMkLst>
        </pc:picChg>
        <pc:picChg chg="add mod ord modCrop">
          <ac:chgData name="Giulia Borgonovo" userId="93bc8e06-713e-4575-b35d-004c2ec2fe43" providerId="ADAL" clId="{D0BC19CE-D4C6-4422-99EB-4D79C240BF33}" dt="2023-11-27T09:49:30.508" v="1744" actId="166"/>
          <ac:picMkLst>
            <pc:docMk/>
            <pc:sldMk cId="2391727493" sldId="5171"/>
            <ac:picMk id="14" creationId="{E9C3CAAC-8AA8-9189-A248-3B3D5939FAD4}"/>
          </ac:picMkLst>
        </pc:picChg>
        <pc:picChg chg="add mod modCrop">
          <ac:chgData name="Giulia Borgonovo" userId="93bc8e06-713e-4575-b35d-004c2ec2fe43" providerId="ADAL" clId="{D0BC19CE-D4C6-4422-99EB-4D79C240BF33}" dt="2023-11-27T09:49:50.913" v="1749" actId="732"/>
          <ac:picMkLst>
            <pc:docMk/>
            <pc:sldMk cId="2391727493" sldId="5171"/>
            <ac:picMk id="15" creationId="{389CCE99-A754-878C-92B2-68A19C1945FE}"/>
          </ac:picMkLst>
        </pc:picChg>
        <pc:picChg chg="mod">
          <ac:chgData name="Giulia Borgonovo" userId="93bc8e06-713e-4575-b35d-004c2ec2fe43" providerId="ADAL" clId="{D0BC19CE-D4C6-4422-99EB-4D79C240BF33}" dt="2023-11-21T15:37:12.955" v="27"/>
          <ac:picMkLst>
            <pc:docMk/>
            <pc:sldMk cId="2391727493" sldId="5171"/>
            <ac:picMk id="20" creationId="{2F2414C6-3FF6-C4F7-6E87-5C0A288DC024}"/>
          </ac:picMkLst>
        </pc:picChg>
        <pc:picChg chg="mod">
          <ac:chgData name="Giulia Borgonovo" userId="93bc8e06-713e-4575-b35d-004c2ec2fe43" providerId="ADAL" clId="{D0BC19CE-D4C6-4422-99EB-4D79C240BF33}" dt="2023-11-21T15:37:12.955" v="27"/>
          <ac:picMkLst>
            <pc:docMk/>
            <pc:sldMk cId="2391727493" sldId="5171"/>
            <ac:picMk id="26" creationId="{A62AB90D-982D-88F2-DC5E-DCC3C1E3D1C8}"/>
          </ac:picMkLst>
        </pc:picChg>
        <pc:picChg chg="mod">
          <ac:chgData name="Giulia Borgonovo" userId="93bc8e06-713e-4575-b35d-004c2ec2fe43" providerId="ADAL" clId="{D0BC19CE-D4C6-4422-99EB-4D79C240BF33}" dt="2023-11-21T15:37:15.337" v="29"/>
          <ac:picMkLst>
            <pc:docMk/>
            <pc:sldMk cId="2391727493" sldId="5171"/>
            <ac:picMk id="46" creationId="{750EB4A5-2389-EC25-67D2-650A34B17D57}"/>
          </ac:picMkLst>
        </pc:picChg>
        <pc:picChg chg="mod">
          <ac:chgData name="Giulia Borgonovo" userId="93bc8e06-713e-4575-b35d-004c2ec2fe43" providerId="ADAL" clId="{D0BC19CE-D4C6-4422-99EB-4D79C240BF33}" dt="2023-11-21T15:37:15.337" v="29"/>
          <ac:picMkLst>
            <pc:docMk/>
            <pc:sldMk cId="2391727493" sldId="5171"/>
            <ac:picMk id="53" creationId="{1D70176D-F506-56FE-3CB5-74FCD1E50300}"/>
          </ac:picMkLst>
        </pc:picChg>
        <pc:picChg chg="add del mod">
          <ac:chgData name="Giulia Borgonovo" userId="93bc8e06-713e-4575-b35d-004c2ec2fe43" providerId="ADAL" clId="{D0BC19CE-D4C6-4422-99EB-4D79C240BF33}" dt="2023-11-21T15:37:38.503" v="39"/>
          <ac:picMkLst>
            <pc:docMk/>
            <pc:sldMk cId="2391727493" sldId="5171"/>
            <ac:picMk id="59" creationId="{C87A1724-6F37-96C8-DCA6-B74F755FD0BB}"/>
          </ac:picMkLst>
        </pc:picChg>
        <pc:picChg chg="add del mod">
          <ac:chgData name="Giulia Borgonovo" userId="93bc8e06-713e-4575-b35d-004c2ec2fe43" providerId="ADAL" clId="{D0BC19CE-D4C6-4422-99EB-4D79C240BF33}" dt="2023-11-21T15:37:40.697" v="41"/>
          <ac:picMkLst>
            <pc:docMk/>
            <pc:sldMk cId="2391727493" sldId="5171"/>
            <ac:picMk id="60" creationId="{9EA22CE8-0D27-7ACF-1D3A-EC4958C5E26F}"/>
          </ac:picMkLst>
        </pc:picChg>
        <pc:picChg chg="add del mod">
          <ac:chgData name="Giulia Borgonovo" userId="93bc8e06-713e-4575-b35d-004c2ec2fe43" providerId="ADAL" clId="{D0BC19CE-D4C6-4422-99EB-4D79C240BF33}" dt="2023-11-21T15:37:49.365" v="43"/>
          <ac:picMkLst>
            <pc:docMk/>
            <pc:sldMk cId="2391727493" sldId="5171"/>
            <ac:picMk id="61" creationId="{04C3D454-5307-84B9-E68D-2163CB31A660}"/>
          </ac:picMkLst>
        </pc:picChg>
        <pc:picChg chg="add del mod modCrop">
          <ac:chgData name="Giulia Borgonovo" userId="93bc8e06-713e-4575-b35d-004c2ec2fe43" providerId="ADAL" clId="{D0BC19CE-D4C6-4422-99EB-4D79C240BF33}" dt="2023-11-21T15:46:46.500" v="236" actId="478"/>
          <ac:picMkLst>
            <pc:docMk/>
            <pc:sldMk cId="2391727493" sldId="5171"/>
            <ac:picMk id="62" creationId="{DC064ED0-90D7-9AE6-2CA4-CAC8885DF21F}"/>
          </ac:picMkLst>
        </pc:picChg>
        <pc:picChg chg="add del mod">
          <ac:chgData name="Giulia Borgonovo" userId="93bc8e06-713e-4575-b35d-004c2ec2fe43" providerId="ADAL" clId="{D0BC19CE-D4C6-4422-99EB-4D79C240BF33}" dt="2023-11-21T15:38:00.162" v="49"/>
          <ac:picMkLst>
            <pc:docMk/>
            <pc:sldMk cId="2391727493" sldId="5171"/>
            <ac:picMk id="63" creationId="{22775D09-8F47-ABDD-F509-01D54777FFE5}"/>
          </ac:picMkLst>
        </pc:picChg>
        <pc:picChg chg="add del mod modCrop">
          <ac:chgData name="Giulia Borgonovo" userId="93bc8e06-713e-4575-b35d-004c2ec2fe43" providerId="ADAL" clId="{D0BC19CE-D4C6-4422-99EB-4D79C240BF33}" dt="2023-11-21T15:46:45.130" v="235" actId="478"/>
          <ac:picMkLst>
            <pc:docMk/>
            <pc:sldMk cId="2391727493" sldId="5171"/>
            <ac:picMk id="64" creationId="{C2F46DB3-06E2-1C73-A552-1F4637B9E206}"/>
          </ac:picMkLst>
        </pc:picChg>
        <pc:picChg chg="add del mod">
          <ac:chgData name="Giulia Borgonovo" userId="93bc8e06-713e-4575-b35d-004c2ec2fe43" providerId="ADAL" clId="{D0BC19CE-D4C6-4422-99EB-4D79C240BF33}" dt="2023-11-21T15:43:44.057" v="201" actId="478"/>
          <ac:picMkLst>
            <pc:docMk/>
            <pc:sldMk cId="2391727493" sldId="5171"/>
            <ac:picMk id="82" creationId="{4C1A453D-27C4-1587-E5EF-91CDBFA5555A}"/>
          </ac:picMkLst>
        </pc:picChg>
        <pc:picChg chg="add del mod">
          <ac:chgData name="Giulia Borgonovo" userId="93bc8e06-713e-4575-b35d-004c2ec2fe43" providerId="ADAL" clId="{D0BC19CE-D4C6-4422-99EB-4D79C240BF33}" dt="2023-11-21T15:46:51.628" v="238"/>
          <ac:picMkLst>
            <pc:docMk/>
            <pc:sldMk cId="2391727493" sldId="5171"/>
            <ac:picMk id="85" creationId="{27FDE964-54EA-0CDE-82D3-BACCAEAD28F6}"/>
          </ac:picMkLst>
        </pc:picChg>
        <pc:picChg chg="add mod modCrop">
          <ac:chgData name="Giulia Borgonovo" userId="93bc8e06-713e-4575-b35d-004c2ec2fe43" providerId="ADAL" clId="{D0BC19CE-D4C6-4422-99EB-4D79C240BF33}" dt="2023-11-23T14:10:45.653" v="1639" actId="1076"/>
          <ac:picMkLst>
            <pc:docMk/>
            <pc:sldMk cId="2391727493" sldId="5171"/>
            <ac:picMk id="86" creationId="{6E0EB163-64A7-E175-D7D6-A86BE5B2D262}"/>
          </ac:picMkLst>
        </pc:picChg>
        <pc:picChg chg="add del mod">
          <ac:chgData name="Giulia Borgonovo" userId="93bc8e06-713e-4575-b35d-004c2ec2fe43" providerId="ADAL" clId="{D0BC19CE-D4C6-4422-99EB-4D79C240BF33}" dt="2023-11-21T15:47:27.850" v="253"/>
          <ac:picMkLst>
            <pc:docMk/>
            <pc:sldMk cId="2391727493" sldId="5171"/>
            <ac:picMk id="87" creationId="{E64699F0-424A-209A-963F-FD471510818D}"/>
          </ac:picMkLst>
        </pc:picChg>
        <pc:picChg chg="add del mod">
          <ac:chgData name="Giulia Borgonovo" userId="93bc8e06-713e-4575-b35d-004c2ec2fe43" providerId="ADAL" clId="{D0BC19CE-D4C6-4422-99EB-4D79C240BF33}" dt="2023-11-21T15:47:38.146" v="257" actId="478"/>
          <ac:picMkLst>
            <pc:docMk/>
            <pc:sldMk cId="2391727493" sldId="5171"/>
            <ac:picMk id="89" creationId="{0AE16E4F-831D-3AAE-13F2-49B381E742CD}"/>
          </ac:picMkLst>
        </pc:picChg>
        <pc:picChg chg="add del mod">
          <ac:chgData name="Giulia Borgonovo" userId="93bc8e06-713e-4575-b35d-004c2ec2fe43" providerId="ADAL" clId="{D0BC19CE-D4C6-4422-99EB-4D79C240BF33}" dt="2023-11-21T15:47:59.670" v="262" actId="478"/>
          <ac:picMkLst>
            <pc:docMk/>
            <pc:sldMk cId="2391727493" sldId="5171"/>
            <ac:picMk id="90" creationId="{CB59073D-09C7-016E-5F39-AF19F8F4D620}"/>
          </ac:picMkLst>
        </pc:picChg>
        <pc:picChg chg="add mod modCrop">
          <ac:chgData name="Giulia Borgonovo" userId="93bc8e06-713e-4575-b35d-004c2ec2fe43" providerId="ADAL" clId="{D0BC19CE-D4C6-4422-99EB-4D79C240BF33}" dt="2023-11-23T14:10:45.653" v="1639" actId="1076"/>
          <ac:picMkLst>
            <pc:docMk/>
            <pc:sldMk cId="2391727493" sldId="5171"/>
            <ac:picMk id="91" creationId="{7AF7E804-2BBA-6A5E-2269-9DF50EE7F61B}"/>
          </ac:picMkLst>
        </pc:picChg>
        <pc:cxnChg chg="mod">
          <ac:chgData name="Giulia Borgonovo" userId="93bc8e06-713e-4575-b35d-004c2ec2fe43" providerId="ADAL" clId="{D0BC19CE-D4C6-4422-99EB-4D79C240BF33}" dt="2023-11-21T15:37:12.955" v="27"/>
          <ac:cxnSpMkLst>
            <pc:docMk/>
            <pc:sldMk cId="2391727493" sldId="5171"/>
            <ac:cxnSpMk id="24" creationId="{D66C101F-5E84-89A5-F733-727BEFC5BDC9}"/>
          </ac:cxnSpMkLst>
        </pc:cxnChg>
        <pc:cxnChg chg="mod">
          <ac:chgData name="Giulia Borgonovo" userId="93bc8e06-713e-4575-b35d-004c2ec2fe43" providerId="ADAL" clId="{D0BC19CE-D4C6-4422-99EB-4D79C240BF33}" dt="2023-11-21T15:37:12.955" v="27"/>
          <ac:cxnSpMkLst>
            <pc:docMk/>
            <pc:sldMk cId="2391727493" sldId="5171"/>
            <ac:cxnSpMk id="27" creationId="{4405E14F-73AC-18D0-B732-9644F9752804}"/>
          </ac:cxnSpMkLst>
        </pc:cxnChg>
        <pc:cxnChg chg="mod">
          <ac:chgData name="Giulia Borgonovo" userId="93bc8e06-713e-4575-b35d-004c2ec2fe43" providerId="ADAL" clId="{D0BC19CE-D4C6-4422-99EB-4D79C240BF33}" dt="2023-11-21T15:37:12.955" v="27"/>
          <ac:cxnSpMkLst>
            <pc:docMk/>
            <pc:sldMk cId="2391727493" sldId="5171"/>
            <ac:cxnSpMk id="29" creationId="{B8FF4B80-4949-0FED-FFDC-CFC1E5C08430}"/>
          </ac:cxnSpMkLst>
        </pc:cxnChg>
        <pc:cxnChg chg="mod">
          <ac:chgData name="Giulia Borgonovo" userId="93bc8e06-713e-4575-b35d-004c2ec2fe43" providerId="ADAL" clId="{D0BC19CE-D4C6-4422-99EB-4D79C240BF33}" dt="2023-11-21T15:37:15.337" v="29"/>
          <ac:cxnSpMkLst>
            <pc:docMk/>
            <pc:sldMk cId="2391727493" sldId="5171"/>
            <ac:cxnSpMk id="50" creationId="{7848A722-0105-2A58-CD48-37349625CA56}"/>
          </ac:cxnSpMkLst>
        </pc:cxnChg>
        <pc:cxnChg chg="mod">
          <ac:chgData name="Giulia Borgonovo" userId="93bc8e06-713e-4575-b35d-004c2ec2fe43" providerId="ADAL" clId="{D0BC19CE-D4C6-4422-99EB-4D79C240BF33}" dt="2023-11-21T15:37:15.337" v="29"/>
          <ac:cxnSpMkLst>
            <pc:docMk/>
            <pc:sldMk cId="2391727493" sldId="5171"/>
            <ac:cxnSpMk id="55" creationId="{1463902A-BF1C-48DE-18BE-E5B6271AD2AF}"/>
          </ac:cxnSpMkLst>
        </pc:cxnChg>
        <pc:cxnChg chg="mod">
          <ac:chgData name="Giulia Borgonovo" userId="93bc8e06-713e-4575-b35d-004c2ec2fe43" providerId="ADAL" clId="{D0BC19CE-D4C6-4422-99EB-4D79C240BF33}" dt="2023-11-21T15:37:15.337" v="29"/>
          <ac:cxnSpMkLst>
            <pc:docMk/>
            <pc:sldMk cId="2391727493" sldId="5171"/>
            <ac:cxnSpMk id="56" creationId="{EB6272E5-7EE9-4296-DF8A-2DAF14C7F42C}"/>
          </ac:cxnSpMkLst>
        </pc:cxnChg>
        <pc:cxnChg chg="add mod">
          <ac:chgData name="Giulia Borgonovo" userId="93bc8e06-713e-4575-b35d-004c2ec2fe43" providerId="ADAL" clId="{D0BC19CE-D4C6-4422-99EB-4D79C240BF33}" dt="2023-11-23T14:10:45.653" v="1639" actId="1076"/>
          <ac:cxnSpMkLst>
            <pc:docMk/>
            <pc:sldMk cId="2391727493" sldId="5171"/>
            <ac:cxnSpMk id="69" creationId="{4D543D98-BAA5-5DE5-C700-5544D3D9974C}"/>
          </ac:cxnSpMkLst>
        </pc:cxnChg>
        <pc:cxnChg chg="add mod">
          <ac:chgData name="Giulia Borgonovo" userId="93bc8e06-713e-4575-b35d-004c2ec2fe43" providerId="ADAL" clId="{D0BC19CE-D4C6-4422-99EB-4D79C240BF33}" dt="2023-11-23T14:10:45.653" v="1639" actId="1076"/>
          <ac:cxnSpMkLst>
            <pc:docMk/>
            <pc:sldMk cId="2391727493" sldId="5171"/>
            <ac:cxnSpMk id="75" creationId="{DC511952-0C77-7CD7-E190-14680059C34A}"/>
          </ac:cxnSpMkLst>
        </pc:cxnChg>
        <pc:cxnChg chg="add mod">
          <ac:chgData name="Giulia Borgonovo" userId="93bc8e06-713e-4575-b35d-004c2ec2fe43" providerId="ADAL" clId="{D0BC19CE-D4C6-4422-99EB-4D79C240BF33}" dt="2023-11-23T14:10:45.653" v="1639" actId="1076"/>
          <ac:cxnSpMkLst>
            <pc:docMk/>
            <pc:sldMk cId="2391727493" sldId="5171"/>
            <ac:cxnSpMk id="77" creationId="{1E593D55-9E5E-DFA1-7931-CDD0BD476FF1}"/>
          </ac:cxnSpMkLst>
        </pc:cxnChg>
        <pc:cxnChg chg="add del">
          <ac:chgData name="Giulia Borgonovo" userId="93bc8e06-713e-4575-b35d-004c2ec2fe43" providerId="ADAL" clId="{D0BC19CE-D4C6-4422-99EB-4D79C240BF33}" dt="2023-11-21T15:42:32.520" v="169" actId="478"/>
          <ac:cxnSpMkLst>
            <pc:docMk/>
            <pc:sldMk cId="2391727493" sldId="5171"/>
            <ac:cxnSpMk id="79" creationId="{2E77C616-563F-7A9F-7322-53BD2C4DD7AF}"/>
          </ac:cxnSpMkLst>
        </pc:cxnChg>
        <pc:cxnChg chg="mod">
          <ac:chgData name="Giulia Borgonovo" userId="93bc8e06-713e-4575-b35d-004c2ec2fe43" providerId="ADAL" clId="{D0BC19CE-D4C6-4422-99EB-4D79C240BF33}" dt="2023-11-23T14:08:26.625" v="1614" actId="1076"/>
          <ac:cxnSpMkLst>
            <pc:docMk/>
            <pc:sldMk cId="2391727493" sldId="5171"/>
            <ac:cxnSpMk id="88" creationId="{A02D7329-C483-4628-937C-CD0C0E26D2E3}"/>
          </ac:cxnSpMkLst>
        </pc:cxnChg>
      </pc:sldChg>
    </pc:docChg>
  </pc:docChgLst>
  <pc:docChgLst>
    <pc:chgData name="Karla Kosnarová" userId="2c628162-5b85-4528-8dc6-99cc231551b1" providerId="ADAL" clId="{6BD3A2B7-74C1-40E0-B2A8-7F153DF06C63}"/>
    <pc:docChg chg="undo redo custSel modSld">
      <pc:chgData name="Karla Kosnarová" userId="2c628162-5b85-4528-8dc6-99cc231551b1" providerId="ADAL" clId="{6BD3A2B7-74C1-40E0-B2A8-7F153DF06C63}" dt="2024-02-24T14:38:47.925" v="2043" actId="20577"/>
      <pc:docMkLst>
        <pc:docMk/>
      </pc:docMkLst>
      <pc:sldChg chg="addSp delSp modSp mod">
        <pc:chgData name="Karla Kosnarová" userId="2c628162-5b85-4528-8dc6-99cc231551b1" providerId="ADAL" clId="{6BD3A2B7-74C1-40E0-B2A8-7F153DF06C63}" dt="2024-02-24T14:38:47.925" v="2043" actId="20577"/>
        <pc:sldMkLst>
          <pc:docMk/>
          <pc:sldMk cId="2391727493" sldId="5171"/>
        </pc:sldMkLst>
        <pc:spChg chg="mod">
          <ac:chgData name="Karla Kosnarová" userId="2c628162-5b85-4528-8dc6-99cc231551b1" providerId="ADAL" clId="{6BD3A2B7-74C1-40E0-B2A8-7F153DF06C63}" dt="2024-02-22T08:59:38.464" v="763" actId="20577"/>
          <ac:spMkLst>
            <pc:docMk/>
            <pc:sldMk cId="2391727493" sldId="5171"/>
            <ac:spMk id="2" creationId="{08410877-9070-BE2B-2329-19C8F4C14114}"/>
          </ac:spMkLst>
        </pc:spChg>
        <pc:spChg chg="add mod">
          <ac:chgData name="Karla Kosnarová" userId="2c628162-5b85-4528-8dc6-99cc231551b1" providerId="ADAL" clId="{6BD3A2B7-74C1-40E0-B2A8-7F153DF06C63}" dt="2024-02-24T14:31:17.594" v="1959" actId="14100"/>
          <ac:spMkLst>
            <pc:docMk/>
            <pc:sldMk cId="2391727493" sldId="5171"/>
            <ac:spMk id="3" creationId="{42B599B0-4FDC-541F-2858-3C8C97C53E44}"/>
          </ac:spMkLst>
        </pc:spChg>
        <pc:spChg chg="del mod">
          <ac:chgData name="Karla Kosnarová" userId="2c628162-5b85-4528-8dc6-99cc231551b1" providerId="ADAL" clId="{6BD3A2B7-74C1-40E0-B2A8-7F153DF06C63}" dt="2024-02-20T16:07:08.973" v="122" actId="478"/>
          <ac:spMkLst>
            <pc:docMk/>
            <pc:sldMk cId="2391727493" sldId="5171"/>
            <ac:spMk id="3" creationId="{BFA59A98-3B40-95F0-74E4-7C9B0CFCAB46}"/>
          </ac:spMkLst>
        </pc:spChg>
        <pc:spChg chg="mod">
          <ac:chgData name="Karla Kosnarová" userId="2c628162-5b85-4528-8dc6-99cc231551b1" providerId="ADAL" clId="{6BD3A2B7-74C1-40E0-B2A8-7F153DF06C63}" dt="2024-02-22T08:59:44.895" v="776" actId="20577"/>
          <ac:spMkLst>
            <pc:docMk/>
            <pc:sldMk cId="2391727493" sldId="5171"/>
            <ac:spMk id="5" creationId="{FF204E8B-04C6-120A-9647-F96529EAB896}"/>
          </ac:spMkLst>
        </pc:spChg>
        <pc:spChg chg="mod">
          <ac:chgData name="Karla Kosnarová" userId="2c628162-5b85-4528-8dc6-99cc231551b1" providerId="ADAL" clId="{6BD3A2B7-74C1-40E0-B2A8-7F153DF06C63}" dt="2024-02-22T14:41:27.418" v="1572" actId="20577"/>
          <ac:spMkLst>
            <pc:docMk/>
            <pc:sldMk cId="2391727493" sldId="5171"/>
            <ac:spMk id="7" creationId="{2FC9E2CD-E69E-241C-E8C5-0D78467F22C7}"/>
          </ac:spMkLst>
        </pc:spChg>
        <pc:spChg chg="mod">
          <ac:chgData name="Karla Kosnarová" userId="2c628162-5b85-4528-8dc6-99cc231551b1" providerId="ADAL" clId="{6BD3A2B7-74C1-40E0-B2A8-7F153DF06C63}" dt="2024-02-22T14:43:02.694" v="1574" actId="1076"/>
          <ac:spMkLst>
            <pc:docMk/>
            <pc:sldMk cId="2391727493" sldId="5171"/>
            <ac:spMk id="10" creationId="{AE9B35B5-2DA2-622F-AF12-4D66EEA20DA0}"/>
          </ac:spMkLst>
        </pc:spChg>
        <pc:spChg chg="mod">
          <ac:chgData name="Karla Kosnarová" userId="2c628162-5b85-4528-8dc6-99cc231551b1" providerId="ADAL" clId="{6BD3A2B7-74C1-40E0-B2A8-7F153DF06C63}" dt="2024-02-22T10:33:16.477" v="1179" actId="1076"/>
          <ac:spMkLst>
            <pc:docMk/>
            <pc:sldMk cId="2391727493" sldId="5171"/>
            <ac:spMk id="11" creationId="{FE0673CD-391C-E1B3-A92B-5362F3EBAAFA}"/>
          </ac:spMkLst>
        </pc:spChg>
        <pc:spChg chg="mod">
          <ac:chgData name="Karla Kosnarová" userId="2c628162-5b85-4528-8dc6-99cc231551b1" providerId="ADAL" clId="{6BD3A2B7-74C1-40E0-B2A8-7F153DF06C63}" dt="2024-02-22T14:17:42.310" v="1426" actId="20577"/>
          <ac:spMkLst>
            <pc:docMk/>
            <pc:sldMk cId="2391727493" sldId="5171"/>
            <ac:spMk id="16" creationId="{CDF63D91-E4B1-1D86-F77A-BA3DA284319C}"/>
          </ac:spMkLst>
        </pc:spChg>
        <pc:spChg chg="mod">
          <ac:chgData name="Karla Kosnarová" userId="2c628162-5b85-4528-8dc6-99cc231551b1" providerId="ADAL" clId="{6BD3A2B7-74C1-40E0-B2A8-7F153DF06C63}" dt="2024-02-22T14:17:52.245" v="1429" actId="20577"/>
          <ac:spMkLst>
            <pc:docMk/>
            <pc:sldMk cId="2391727493" sldId="5171"/>
            <ac:spMk id="17" creationId="{4F8AB88E-5D06-3E13-37B8-40CCC6D7D924}"/>
          </ac:spMkLst>
        </pc:spChg>
        <pc:spChg chg="del">
          <ac:chgData name="Karla Kosnarová" userId="2c628162-5b85-4528-8dc6-99cc231551b1" providerId="ADAL" clId="{6BD3A2B7-74C1-40E0-B2A8-7F153DF06C63}" dt="2024-02-20T16:06:49.002" v="117" actId="478"/>
          <ac:spMkLst>
            <pc:docMk/>
            <pc:sldMk cId="2391727493" sldId="5171"/>
            <ac:spMk id="18" creationId="{9B3E350A-59D5-79EA-4989-A1639C928258}"/>
          </ac:spMkLst>
        </pc:spChg>
        <pc:spChg chg="mod">
          <ac:chgData name="Karla Kosnarová" userId="2c628162-5b85-4528-8dc6-99cc231551b1" providerId="ADAL" clId="{6BD3A2B7-74C1-40E0-B2A8-7F153DF06C63}" dt="2024-02-22T14:18:11.355" v="1432" actId="20577"/>
          <ac:spMkLst>
            <pc:docMk/>
            <pc:sldMk cId="2391727493" sldId="5171"/>
            <ac:spMk id="19" creationId="{F607EDAF-6FFE-05E2-4EBD-1FE15E40929E}"/>
          </ac:spMkLst>
        </pc:spChg>
        <pc:spChg chg="mod">
          <ac:chgData name="Karla Kosnarová" userId="2c628162-5b85-4528-8dc6-99cc231551b1" providerId="ADAL" clId="{6BD3A2B7-74C1-40E0-B2A8-7F153DF06C63}" dt="2024-02-24T14:38:36.179" v="2010" actId="20577"/>
          <ac:spMkLst>
            <pc:docMk/>
            <pc:sldMk cId="2391727493" sldId="5171"/>
            <ac:spMk id="22" creationId="{678873AA-197D-EE4A-48B7-0200A4FBE1D5}"/>
          </ac:spMkLst>
        </pc:spChg>
        <pc:spChg chg="add mod">
          <ac:chgData name="Karla Kosnarová" userId="2c628162-5b85-4528-8dc6-99cc231551b1" providerId="ADAL" clId="{6BD3A2B7-74C1-40E0-B2A8-7F153DF06C63}" dt="2024-02-20T16:09:38.156" v="151"/>
          <ac:spMkLst>
            <pc:docMk/>
            <pc:sldMk cId="2391727493" sldId="5171"/>
            <ac:spMk id="25" creationId="{C40247D1-14A4-5593-EDD7-888D5963D6DA}"/>
          </ac:spMkLst>
        </pc:spChg>
        <pc:spChg chg="add mod">
          <ac:chgData name="Karla Kosnarová" userId="2c628162-5b85-4528-8dc6-99cc231551b1" providerId="ADAL" clId="{6BD3A2B7-74C1-40E0-B2A8-7F153DF06C63}" dt="2024-02-20T16:13:09.953" v="177" actId="1076"/>
          <ac:spMkLst>
            <pc:docMk/>
            <pc:sldMk cId="2391727493" sldId="5171"/>
            <ac:spMk id="31" creationId="{356A82E9-76BE-536D-7B78-B7FD9BA9281F}"/>
          </ac:spMkLst>
        </pc:spChg>
        <pc:spChg chg="mod">
          <ac:chgData name="Karla Kosnarová" userId="2c628162-5b85-4528-8dc6-99cc231551b1" providerId="ADAL" clId="{6BD3A2B7-74C1-40E0-B2A8-7F153DF06C63}" dt="2024-02-24T14:38:47.925" v="2043" actId="20577"/>
          <ac:spMkLst>
            <pc:docMk/>
            <pc:sldMk cId="2391727493" sldId="5171"/>
            <ac:spMk id="33" creationId="{F176F01F-0C06-0B9E-298E-AC2B45D56FB6}"/>
          </ac:spMkLst>
        </pc:spChg>
        <pc:spChg chg="add mod">
          <ac:chgData name="Karla Kosnarová" userId="2c628162-5b85-4528-8dc6-99cc231551b1" providerId="ADAL" clId="{6BD3A2B7-74C1-40E0-B2A8-7F153DF06C63}" dt="2024-02-20T16:30:18.019" v="412" actId="1076"/>
          <ac:spMkLst>
            <pc:docMk/>
            <pc:sldMk cId="2391727493" sldId="5171"/>
            <ac:spMk id="34" creationId="{D7A185E5-9CF2-0B18-2DD7-9AA379630CAF}"/>
          </ac:spMkLst>
        </pc:spChg>
        <pc:spChg chg="add mod">
          <ac:chgData name="Karla Kosnarová" userId="2c628162-5b85-4528-8dc6-99cc231551b1" providerId="ADAL" clId="{6BD3A2B7-74C1-40E0-B2A8-7F153DF06C63}" dt="2024-02-22T14:38:06.383" v="1542" actId="20577"/>
          <ac:spMkLst>
            <pc:docMk/>
            <pc:sldMk cId="2391727493" sldId="5171"/>
            <ac:spMk id="35" creationId="{7B60C53C-2092-6743-239D-32090736CDEE}"/>
          </ac:spMkLst>
        </pc:spChg>
        <pc:spChg chg="mod">
          <ac:chgData name="Karla Kosnarová" userId="2c628162-5b85-4528-8dc6-99cc231551b1" providerId="ADAL" clId="{6BD3A2B7-74C1-40E0-B2A8-7F153DF06C63}" dt="2024-02-20T16:33:19.673" v="455"/>
          <ac:spMkLst>
            <pc:docMk/>
            <pc:sldMk cId="2391727493" sldId="5171"/>
            <ac:spMk id="36" creationId="{6012366C-D8A7-0EC5-31A4-F07DDB2AF57C}"/>
          </ac:spMkLst>
        </pc:spChg>
        <pc:spChg chg="mod">
          <ac:chgData name="Karla Kosnarová" userId="2c628162-5b85-4528-8dc6-99cc231551b1" providerId="ADAL" clId="{6BD3A2B7-74C1-40E0-B2A8-7F153DF06C63}" dt="2024-02-24T14:31:43.821" v="1973" actId="20577"/>
          <ac:spMkLst>
            <pc:docMk/>
            <pc:sldMk cId="2391727493" sldId="5171"/>
            <ac:spMk id="37" creationId="{CB105116-3D8C-61AA-D0A4-65D596412A65}"/>
          </ac:spMkLst>
        </pc:spChg>
        <pc:spChg chg="mod">
          <ac:chgData name="Karla Kosnarová" userId="2c628162-5b85-4528-8dc6-99cc231551b1" providerId="ADAL" clId="{6BD3A2B7-74C1-40E0-B2A8-7F153DF06C63}" dt="2024-02-22T16:25:46.930" v="1927" actId="1076"/>
          <ac:spMkLst>
            <pc:docMk/>
            <pc:sldMk cId="2391727493" sldId="5171"/>
            <ac:spMk id="38" creationId="{3E6EC9AC-C06A-CF74-444B-86C10CF8421A}"/>
          </ac:spMkLst>
        </pc:spChg>
        <pc:spChg chg="mod">
          <ac:chgData name="Karla Kosnarová" userId="2c628162-5b85-4528-8dc6-99cc231551b1" providerId="ADAL" clId="{6BD3A2B7-74C1-40E0-B2A8-7F153DF06C63}" dt="2024-02-22T10:08:45.550" v="968" actId="20577"/>
          <ac:spMkLst>
            <pc:docMk/>
            <pc:sldMk cId="2391727493" sldId="5171"/>
            <ac:spMk id="39" creationId="{EE026087-49C9-2BB3-B090-13D14173FD6A}"/>
          </ac:spMkLst>
        </pc:spChg>
        <pc:spChg chg="add del mod">
          <ac:chgData name="Karla Kosnarová" userId="2c628162-5b85-4528-8dc6-99cc231551b1" providerId="ADAL" clId="{6BD3A2B7-74C1-40E0-B2A8-7F153DF06C63}" dt="2024-02-20T16:29:23.372" v="409"/>
          <ac:spMkLst>
            <pc:docMk/>
            <pc:sldMk cId="2391727493" sldId="5171"/>
            <ac:spMk id="41" creationId="{BDC90E0B-F5C1-73EB-7938-02A7F86F93C5}"/>
          </ac:spMkLst>
        </pc:spChg>
        <pc:spChg chg="mod">
          <ac:chgData name="Karla Kosnarová" userId="2c628162-5b85-4528-8dc6-99cc231551b1" providerId="ADAL" clId="{6BD3A2B7-74C1-40E0-B2A8-7F153DF06C63}" dt="2024-02-22T11:08:34.893" v="1247" actId="1076"/>
          <ac:spMkLst>
            <pc:docMk/>
            <pc:sldMk cId="2391727493" sldId="5171"/>
            <ac:spMk id="51" creationId="{6EB67C93-731E-468E-AE6B-DED40C305030}"/>
          </ac:spMkLst>
        </pc:spChg>
        <pc:spChg chg="del mod">
          <ac:chgData name="Karla Kosnarová" userId="2c628162-5b85-4528-8dc6-99cc231551b1" providerId="ADAL" clId="{6BD3A2B7-74C1-40E0-B2A8-7F153DF06C63}" dt="2024-02-20T16:08:48.820" v="144"/>
          <ac:spMkLst>
            <pc:docMk/>
            <pc:sldMk cId="2391727493" sldId="5171"/>
            <ac:spMk id="54" creationId="{AD13840F-A2F5-43A9-AFAA-D8DCDE113909}"/>
          </ac:spMkLst>
        </pc:spChg>
        <pc:spChg chg="add del mod">
          <ac:chgData name="Karla Kosnarová" userId="2c628162-5b85-4528-8dc6-99cc231551b1" providerId="ADAL" clId="{6BD3A2B7-74C1-40E0-B2A8-7F153DF06C63}" dt="2024-02-20T16:10:56.430" v="169" actId="1076"/>
          <ac:spMkLst>
            <pc:docMk/>
            <pc:sldMk cId="2391727493" sldId="5171"/>
            <ac:spMk id="66" creationId="{F13131A6-1338-244C-85FD-8860326A9D75}"/>
          </ac:spMkLst>
        </pc:spChg>
        <pc:spChg chg="mod">
          <ac:chgData name="Karla Kosnarová" userId="2c628162-5b85-4528-8dc6-99cc231551b1" providerId="ADAL" clId="{6BD3A2B7-74C1-40E0-B2A8-7F153DF06C63}" dt="2024-02-22T10:26:40.600" v="1103" actId="20577"/>
          <ac:spMkLst>
            <pc:docMk/>
            <pc:sldMk cId="2391727493" sldId="5171"/>
            <ac:spMk id="67" creationId="{98C8F445-F735-8D17-5D55-640DD517CB8E}"/>
          </ac:spMkLst>
        </pc:spChg>
        <pc:spChg chg="mod">
          <ac:chgData name="Karla Kosnarová" userId="2c628162-5b85-4528-8dc6-99cc231551b1" providerId="ADAL" clId="{6BD3A2B7-74C1-40E0-B2A8-7F153DF06C63}" dt="2024-02-22T10:19:22.289" v="1089" actId="20577"/>
          <ac:spMkLst>
            <pc:docMk/>
            <pc:sldMk cId="2391727493" sldId="5171"/>
            <ac:spMk id="68" creationId="{A3A2B4B6-EF46-C607-E634-35B2A3E6109B}"/>
          </ac:spMkLst>
        </pc:spChg>
        <pc:spChg chg="mod">
          <ac:chgData name="Karla Kosnarová" userId="2c628162-5b85-4528-8dc6-99cc231551b1" providerId="ADAL" clId="{6BD3A2B7-74C1-40E0-B2A8-7F153DF06C63}" dt="2024-02-20T16:11:05.384" v="170" actId="1076"/>
          <ac:spMkLst>
            <pc:docMk/>
            <pc:sldMk cId="2391727493" sldId="5171"/>
            <ac:spMk id="73" creationId="{66999B6C-5331-834C-A2E3-CC14C8171250}"/>
          </ac:spMkLst>
        </pc:spChg>
        <pc:spChg chg="mod">
          <ac:chgData name="Karla Kosnarová" userId="2c628162-5b85-4528-8dc6-99cc231551b1" providerId="ADAL" clId="{6BD3A2B7-74C1-40E0-B2A8-7F153DF06C63}" dt="2024-02-24T14:27:24.539" v="1957" actId="20577"/>
          <ac:spMkLst>
            <pc:docMk/>
            <pc:sldMk cId="2391727493" sldId="5171"/>
            <ac:spMk id="81" creationId="{ACDA81D0-4065-B158-0F61-8D1970263820}"/>
          </ac:spMkLst>
        </pc:spChg>
        <pc:grpChg chg="del">
          <ac:chgData name="Karla Kosnarová" userId="2c628162-5b85-4528-8dc6-99cc231551b1" providerId="ADAL" clId="{6BD3A2B7-74C1-40E0-B2A8-7F153DF06C63}" dt="2024-02-22T10:34:00.286" v="1184" actId="478"/>
          <ac:grpSpMkLst>
            <pc:docMk/>
            <pc:sldMk cId="2391727493" sldId="5171"/>
            <ac:grpSpMk id="21" creationId="{22B30F87-3D5A-3404-318F-6C748C3BF3F4}"/>
          </ac:grpSpMkLst>
        </pc:grpChg>
        <pc:grpChg chg="mod">
          <ac:chgData name="Karla Kosnarová" userId="2c628162-5b85-4528-8dc6-99cc231551b1" providerId="ADAL" clId="{6BD3A2B7-74C1-40E0-B2A8-7F153DF06C63}" dt="2024-02-22T15:15:13.119" v="1793" actId="1076"/>
          <ac:grpSpMkLst>
            <pc:docMk/>
            <pc:sldMk cId="2391727493" sldId="5171"/>
            <ac:grpSpMk id="28" creationId="{205C5F56-31EE-16AD-54A8-23CF0DDEA987}"/>
          </ac:grpSpMkLst>
        </pc:grpChg>
        <pc:grpChg chg="del">
          <ac:chgData name="Karla Kosnarová" userId="2c628162-5b85-4528-8dc6-99cc231551b1" providerId="ADAL" clId="{6BD3A2B7-74C1-40E0-B2A8-7F153DF06C63}" dt="2024-02-22T10:34:03.088" v="1185" actId="478"/>
          <ac:grpSpMkLst>
            <pc:docMk/>
            <pc:sldMk cId="2391727493" sldId="5171"/>
            <ac:grpSpMk id="32" creationId="{8550D55C-6FC4-5F5D-1113-0A6B6DB89370}"/>
          </ac:grpSpMkLst>
        </pc:grpChg>
        <pc:picChg chg="mod">
          <ac:chgData name="Karla Kosnarová" userId="2c628162-5b85-4528-8dc6-99cc231551b1" providerId="ADAL" clId="{6BD3A2B7-74C1-40E0-B2A8-7F153DF06C63}" dt="2024-02-22T10:29:44.911" v="1116" actId="1076"/>
          <ac:picMkLst>
            <pc:docMk/>
            <pc:sldMk cId="2391727493" sldId="5171"/>
            <ac:picMk id="15" creationId="{389CCE99-A754-878C-92B2-68A19C1945FE}"/>
          </ac:picMkLst>
        </pc:picChg>
        <pc:picChg chg="add">
          <ac:chgData name="Karla Kosnarová" userId="2c628162-5b85-4528-8dc6-99cc231551b1" providerId="ADAL" clId="{6BD3A2B7-74C1-40E0-B2A8-7F153DF06C63}" dt="2024-02-20T16:00:35.357" v="80" actId="22"/>
          <ac:picMkLst>
            <pc:docMk/>
            <pc:sldMk cId="2391727493" sldId="5171"/>
            <ac:picMk id="24" creationId="{46BB8C9E-4433-8F92-456D-430D4B7CC069}"/>
          </ac:picMkLst>
        </pc:picChg>
        <pc:picChg chg="add">
          <ac:chgData name="Karla Kosnarová" userId="2c628162-5b85-4528-8dc6-99cc231551b1" providerId="ADAL" clId="{6BD3A2B7-74C1-40E0-B2A8-7F153DF06C63}" dt="2024-02-20T16:09:48.812" v="152"/>
          <ac:picMkLst>
            <pc:docMk/>
            <pc:sldMk cId="2391727493" sldId="5171"/>
            <ac:picMk id="26" creationId="{3E69B9E6-BF4B-8B30-08DA-73E49007CCAC}"/>
          </ac:picMkLst>
        </pc:picChg>
        <pc:cxnChg chg="del">
          <ac:chgData name="Karla Kosnarová" userId="2c628162-5b85-4528-8dc6-99cc231551b1" providerId="ADAL" clId="{6BD3A2B7-74C1-40E0-B2A8-7F153DF06C63}" dt="2024-02-20T16:08:48.820" v="142" actId="478"/>
          <ac:cxnSpMkLst>
            <pc:docMk/>
            <pc:sldMk cId="2391727493" sldId="5171"/>
            <ac:cxnSpMk id="8" creationId="{E66168A3-817C-A64F-2280-E625575FD44A}"/>
          </ac:cxnSpMkLst>
        </pc:cxnChg>
        <pc:cxnChg chg="del mod">
          <ac:chgData name="Karla Kosnarová" userId="2c628162-5b85-4528-8dc6-99cc231551b1" providerId="ADAL" clId="{6BD3A2B7-74C1-40E0-B2A8-7F153DF06C63}" dt="2024-02-22T10:34:00.286" v="1184" actId="478"/>
          <ac:cxnSpMkLst>
            <pc:docMk/>
            <pc:sldMk cId="2391727493" sldId="5171"/>
            <ac:cxnSpMk id="23" creationId="{0CC0C738-4BD9-96D5-7972-AE15E7CF038A}"/>
          </ac:cxnSpMkLst>
        </pc:cxnChg>
        <pc:cxnChg chg="add mod">
          <ac:chgData name="Karla Kosnarová" userId="2c628162-5b85-4528-8dc6-99cc231551b1" providerId="ADAL" clId="{6BD3A2B7-74C1-40E0-B2A8-7F153DF06C63}" dt="2024-02-20T16:30:56.948" v="416" actId="1076"/>
          <ac:cxnSpMkLst>
            <pc:docMk/>
            <pc:sldMk cId="2391727493" sldId="5171"/>
            <ac:cxnSpMk id="27" creationId="{D4428A16-2A6B-358C-843F-27D58AC704F8}"/>
          </ac:cxnSpMkLst>
        </pc:cxnChg>
        <pc:cxnChg chg="add del mod">
          <ac:chgData name="Karla Kosnarová" userId="2c628162-5b85-4528-8dc6-99cc231551b1" providerId="ADAL" clId="{6BD3A2B7-74C1-40E0-B2A8-7F153DF06C63}" dt="2024-02-20T16:11:27.919" v="172" actId="478"/>
          <ac:cxnSpMkLst>
            <pc:docMk/>
            <pc:sldMk cId="2391727493" sldId="5171"/>
            <ac:cxnSpMk id="29" creationId="{98DE57BC-8944-63D6-2D52-6E76823310EF}"/>
          </ac:cxnSpMkLst>
        </pc:cxnChg>
        <pc:cxnChg chg="del">
          <ac:chgData name="Karla Kosnarová" userId="2c628162-5b85-4528-8dc6-99cc231551b1" providerId="ADAL" clId="{6BD3A2B7-74C1-40E0-B2A8-7F153DF06C63}" dt="2024-02-22T10:34:03.088" v="1185" actId="478"/>
          <ac:cxnSpMkLst>
            <pc:docMk/>
            <pc:sldMk cId="2391727493" sldId="5171"/>
            <ac:cxnSpMk id="40" creationId="{DDFFAE12-0FCC-F99A-60FB-D0ADC472E2AC}"/>
          </ac:cxnSpMkLst>
        </pc:cxnChg>
        <pc:cxnChg chg="del">
          <ac:chgData name="Karla Kosnarová" userId="2c628162-5b85-4528-8dc6-99cc231551b1" providerId="ADAL" clId="{6BD3A2B7-74C1-40E0-B2A8-7F153DF06C63}" dt="2024-02-22T14:24:28.178" v="1493" actId="478"/>
          <ac:cxnSpMkLst>
            <pc:docMk/>
            <pc:sldMk cId="2391727493" sldId="5171"/>
            <ac:cxnSpMk id="42" creationId="{09D6C00A-A0C2-EF4A-9D06-5AC2C3B12A97}"/>
          </ac:cxnSpMkLst>
        </pc:cxnChg>
        <pc:cxnChg chg="add mod">
          <ac:chgData name="Karla Kosnarová" userId="2c628162-5b85-4528-8dc6-99cc231551b1" providerId="ADAL" clId="{6BD3A2B7-74C1-40E0-B2A8-7F153DF06C63}" dt="2024-02-20T16:30:48.060" v="415" actId="1076"/>
          <ac:cxnSpMkLst>
            <pc:docMk/>
            <pc:sldMk cId="2391727493" sldId="5171"/>
            <ac:cxnSpMk id="43" creationId="{9D20367D-5A91-76D6-8FA6-C041AA7CD6FE}"/>
          </ac:cxnSpMkLst>
        </pc:cxnChg>
        <pc:cxnChg chg="add del mod">
          <ac:chgData name="Karla Kosnarová" userId="2c628162-5b85-4528-8dc6-99cc231551b1" providerId="ADAL" clId="{6BD3A2B7-74C1-40E0-B2A8-7F153DF06C63}" dt="2024-02-20T16:31:00.240" v="417" actId="478"/>
          <ac:cxnSpMkLst>
            <pc:docMk/>
            <pc:sldMk cId="2391727493" sldId="5171"/>
            <ac:cxnSpMk id="44" creationId="{9E79D65F-40A6-A7BD-92A6-31F55EFBCB89}"/>
          </ac:cxnSpMkLst>
        </pc:cxnChg>
        <pc:cxnChg chg="add mod">
          <ac:chgData name="Karla Kosnarová" userId="2c628162-5b85-4528-8dc6-99cc231551b1" providerId="ADAL" clId="{6BD3A2B7-74C1-40E0-B2A8-7F153DF06C63}" dt="2024-02-20T16:31:19.722" v="420" actId="1076"/>
          <ac:cxnSpMkLst>
            <pc:docMk/>
            <pc:sldMk cId="2391727493" sldId="5171"/>
            <ac:cxnSpMk id="45" creationId="{B86EEFA7-AF7F-BBCB-D456-2E7C3DCCEB04}"/>
          </ac:cxnSpMkLst>
        </pc:cxnChg>
        <pc:cxnChg chg="add del mod">
          <ac:chgData name="Karla Kosnarová" userId="2c628162-5b85-4528-8dc6-99cc231551b1" providerId="ADAL" clId="{6BD3A2B7-74C1-40E0-B2A8-7F153DF06C63}" dt="2024-02-20T16:10:14.849" v="164" actId="478"/>
          <ac:cxnSpMkLst>
            <pc:docMk/>
            <pc:sldMk cId="2391727493" sldId="5171"/>
            <ac:cxnSpMk id="47" creationId="{86F58FD4-5500-8D39-AC86-C7A519F7E906}"/>
          </ac:cxnSpMkLst>
        </pc:cxnChg>
        <pc:cxnChg chg="del">
          <ac:chgData name="Karla Kosnarová" userId="2c628162-5b85-4528-8dc6-99cc231551b1" providerId="ADAL" clId="{6BD3A2B7-74C1-40E0-B2A8-7F153DF06C63}" dt="2024-02-20T16:08:50.913" v="145" actId="478"/>
          <ac:cxnSpMkLst>
            <pc:docMk/>
            <pc:sldMk cId="2391727493" sldId="5171"/>
            <ac:cxnSpMk id="48" creationId="{8A28E96E-20B0-9DD0-4F6C-507B4FA68FD5}"/>
          </ac:cxnSpMkLst>
        </pc:cxnChg>
        <pc:cxnChg chg="mod">
          <ac:chgData name="Karla Kosnarová" userId="2c628162-5b85-4528-8dc6-99cc231551b1" providerId="ADAL" clId="{6BD3A2B7-74C1-40E0-B2A8-7F153DF06C63}" dt="2024-02-20T16:27:27.675" v="403" actId="1076"/>
          <ac:cxnSpMkLst>
            <pc:docMk/>
            <pc:sldMk cId="2391727493" sldId="5171"/>
            <ac:cxnSpMk id="71" creationId="{A0163306-8B3E-1146-8A6B-5EF9118D7941}"/>
          </ac:cxnSpMkLst>
        </pc:cxnChg>
        <pc:cxnChg chg="add del mod">
          <ac:chgData name="Karla Kosnarová" userId="2c628162-5b85-4528-8dc6-99cc231551b1" providerId="ADAL" clId="{6BD3A2B7-74C1-40E0-B2A8-7F153DF06C63}" dt="2024-02-20T16:10:16.691" v="165" actId="478"/>
          <ac:cxnSpMkLst>
            <pc:docMk/>
            <pc:sldMk cId="2391727493" sldId="5171"/>
            <ac:cxnSpMk id="74" creationId="{A2A4007C-DA28-5D40-98B9-FE71CE405582}"/>
          </ac:cxnSpMkLst>
        </pc:cxnChg>
        <pc:cxnChg chg="mod">
          <ac:chgData name="Karla Kosnarová" userId="2c628162-5b85-4528-8dc6-99cc231551b1" providerId="ADAL" clId="{6BD3A2B7-74C1-40E0-B2A8-7F153DF06C63}" dt="2024-02-22T10:19:10.347" v="1058" actId="1076"/>
          <ac:cxnSpMkLst>
            <pc:docMk/>
            <pc:sldMk cId="2391727493" sldId="5171"/>
            <ac:cxnSpMk id="75" creationId="{DC511952-0C77-7CD7-E190-14680059C34A}"/>
          </ac:cxnSpMkLst>
        </pc:cxnChg>
      </pc:sldChg>
    </pc:docChg>
  </pc:docChgLst>
  <pc:docChgLst>
    <pc:chgData name="Federica Sansò" userId="f6f82e54-55a5-4b85-ba33-96e449fe7555" providerId="ADAL" clId="{19DAB018-6377-443A-919C-EC914373DE2C}"/>
    <pc:docChg chg="undo custSel modSld">
      <pc:chgData name="Federica Sansò" userId="f6f82e54-55a5-4b85-ba33-96e449fe7555" providerId="ADAL" clId="{19DAB018-6377-443A-919C-EC914373DE2C}" dt="2023-07-06T15:02:42.301" v="305" actId="1076"/>
      <pc:docMkLst>
        <pc:docMk/>
      </pc:docMkLst>
      <pc:sldChg chg="addSp delSp modSp mod">
        <pc:chgData name="Federica Sansò" userId="f6f82e54-55a5-4b85-ba33-96e449fe7555" providerId="ADAL" clId="{19DAB018-6377-443A-919C-EC914373DE2C}" dt="2023-07-06T15:02:42.301" v="305" actId="1076"/>
        <pc:sldMkLst>
          <pc:docMk/>
          <pc:sldMk cId="2391727493" sldId="5171"/>
        </pc:sldMkLst>
        <pc:spChg chg="mod">
          <ac:chgData name="Federica Sansò" userId="f6f82e54-55a5-4b85-ba33-96e449fe7555" providerId="ADAL" clId="{19DAB018-6377-443A-919C-EC914373DE2C}" dt="2023-06-16T15:38:09.589" v="79" actId="113"/>
          <ac:spMkLst>
            <pc:docMk/>
            <pc:sldMk cId="2391727493" sldId="5171"/>
            <ac:spMk id="11" creationId="{FE0673CD-391C-E1B3-A92B-5362F3EBAAFA}"/>
          </ac:spMkLst>
        </pc:spChg>
        <pc:spChg chg="mod">
          <ac:chgData name="Federica Sansò" userId="f6f82e54-55a5-4b85-ba33-96e449fe7555" providerId="ADAL" clId="{19DAB018-6377-443A-919C-EC914373DE2C}" dt="2023-06-16T15:15:25.783" v="3" actId="113"/>
          <ac:spMkLst>
            <pc:docMk/>
            <pc:sldMk cId="2391727493" sldId="5171"/>
            <ac:spMk id="19" creationId="{FEDB14B2-CBE5-A55E-0DEB-C9F64AEFA203}"/>
          </ac:spMkLst>
        </pc:spChg>
        <pc:spChg chg="mod">
          <ac:chgData name="Federica Sansò" userId="f6f82e54-55a5-4b85-ba33-96e449fe7555" providerId="ADAL" clId="{19DAB018-6377-443A-919C-EC914373DE2C}" dt="2023-06-16T16:00:44.709" v="85" actId="947"/>
          <ac:spMkLst>
            <pc:docMk/>
            <pc:sldMk cId="2391727493" sldId="5171"/>
            <ac:spMk id="33" creationId="{F176F01F-0C06-0B9E-298E-AC2B45D56FB6}"/>
          </ac:spMkLst>
        </pc:spChg>
        <pc:spChg chg="mod">
          <ac:chgData name="Federica Sansò" userId="f6f82e54-55a5-4b85-ba33-96e449fe7555" providerId="ADAL" clId="{19DAB018-6377-443A-919C-EC914373DE2C}" dt="2023-06-16T15:37:50.122" v="4"/>
          <ac:spMkLst>
            <pc:docMk/>
            <pc:sldMk cId="2391727493" sldId="5171"/>
            <ac:spMk id="36" creationId="{6012366C-D8A7-0EC5-31A4-F07DDB2AF57C}"/>
          </ac:spMkLst>
        </pc:spChg>
        <pc:spChg chg="mod topLvl">
          <ac:chgData name="Federica Sansò" userId="f6f82e54-55a5-4b85-ba33-96e449fe7555" providerId="ADAL" clId="{19DAB018-6377-443A-919C-EC914373DE2C}" dt="2023-07-06T14:56:13.085" v="184" actId="165"/>
          <ac:spMkLst>
            <pc:docMk/>
            <pc:sldMk cId="2391727493" sldId="5171"/>
            <ac:spMk id="37" creationId="{CB105116-3D8C-61AA-D0A4-65D596412A65}"/>
          </ac:spMkLst>
        </pc:spChg>
        <pc:spChg chg="mod">
          <ac:chgData name="Federica Sansò" userId="f6f82e54-55a5-4b85-ba33-96e449fe7555" providerId="ADAL" clId="{19DAB018-6377-443A-919C-EC914373DE2C}" dt="2023-06-16T15:45:39.958" v="80"/>
          <ac:spMkLst>
            <pc:docMk/>
            <pc:sldMk cId="2391727493" sldId="5171"/>
            <ac:spMk id="38" creationId="{3E6EC9AC-C06A-CF74-444B-86C10CF8421A}"/>
          </ac:spMkLst>
        </pc:spChg>
        <pc:spChg chg="mod topLvl">
          <ac:chgData name="Federica Sansò" userId="f6f82e54-55a5-4b85-ba33-96e449fe7555" providerId="ADAL" clId="{19DAB018-6377-443A-919C-EC914373DE2C}" dt="2023-07-06T15:00:37.305" v="237" actId="165"/>
          <ac:spMkLst>
            <pc:docMk/>
            <pc:sldMk cId="2391727493" sldId="5171"/>
            <ac:spMk id="39" creationId="{EE026087-49C9-2BB3-B090-13D14173FD6A}"/>
          </ac:spMkLst>
        </pc:spChg>
        <pc:spChg chg="del mod topLvl">
          <ac:chgData name="Federica Sansò" userId="f6f82e54-55a5-4b85-ba33-96e449fe7555" providerId="ADAL" clId="{19DAB018-6377-443A-919C-EC914373DE2C}" dt="2023-07-06T14:58:56.261" v="224" actId="478"/>
          <ac:spMkLst>
            <pc:docMk/>
            <pc:sldMk cId="2391727493" sldId="5171"/>
            <ac:spMk id="45" creationId="{F40D7297-4985-DB82-968B-53B1F7AD21DE}"/>
          </ac:spMkLst>
        </pc:spChg>
        <pc:spChg chg="mod">
          <ac:chgData name="Federica Sansò" userId="f6f82e54-55a5-4b85-ba33-96e449fe7555" providerId="ADAL" clId="{19DAB018-6377-443A-919C-EC914373DE2C}" dt="2023-06-16T16:06:37.908" v="174" actId="20577"/>
          <ac:spMkLst>
            <pc:docMk/>
            <pc:sldMk cId="2391727493" sldId="5171"/>
            <ac:spMk id="51" creationId="{6EB67C93-731E-468E-AE6B-DED40C305030}"/>
          </ac:spMkLst>
        </pc:spChg>
        <pc:grpChg chg="del">
          <ac:chgData name="Federica Sansò" userId="f6f82e54-55a5-4b85-ba33-96e449fe7555" providerId="ADAL" clId="{19DAB018-6377-443A-919C-EC914373DE2C}" dt="2023-06-16T15:37:56.387" v="29" actId="478"/>
          <ac:grpSpMkLst>
            <pc:docMk/>
            <pc:sldMk cId="2391727493" sldId="5171"/>
            <ac:grpSpMk id="2" creationId="{70446B4A-E2E4-7529-D2F8-B1088BA20F00}"/>
          </ac:grpSpMkLst>
        </pc:grpChg>
        <pc:grpChg chg="del">
          <ac:chgData name="Federica Sansò" userId="f6f82e54-55a5-4b85-ba33-96e449fe7555" providerId="ADAL" clId="{19DAB018-6377-443A-919C-EC914373DE2C}" dt="2023-07-06T15:00:32.007" v="236" actId="165"/>
          <ac:grpSpMkLst>
            <pc:docMk/>
            <pc:sldMk cId="2391727493" sldId="5171"/>
            <ac:grpSpMk id="6" creationId="{EE8127FE-CB37-D616-B69A-F5A506401617}"/>
          </ac:grpSpMkLst>
        </pc:grpChg>
        <pc:grpChg chg="mod">
          <ac:chgData name="Federica Sansò" userId="f6f82e54-55a5-4b85-ba33-96e449fe7555" providerId="ADAL" clId="{19DAB018-6377-443A-919C-EC914373DE2C}" dt="2023-06-16T16:04:17.186" v="161" actId="1035"/>
          <ac:grpSpMkLst>
            <pc:docMk/>
            <pc:sldMk cId="2391727493" sldId="5171"/>
            <ac:grpSpMk id="12" creationId="{485D7504-8626-D2F9-CBE1-F929A140C757}"/>
          </ac:grpSpMkLst>
        </pc:grpChg>
        <pc:grpChg chg="add mod">
          <ac:chgData name="Federica Sansò" userId="f6f82e54-55a5-4b85-ba33-96e449fe7555" providerId="ADAL" clId="{19DAB018-6377-443A-919C-EC914373DE2C}" dt="2023-06-16T16:04:13.482" v="157" actId="1035"/>
          <ac:grpSpMkLst>
            <pc:docMk/>
            <pc:sldMk cId="2391727493" sldId="5171"/>
            <ac:grpSpMk id="28" creationId="{205C5F56-31EE-16AD-54A8-23CF0DDEA987}"/>
          </ac:grpSpMkLst>
        </pc:grpChg>
        <pc:grpChg chg="mod">
          <ac:chgData name="Federica Sansò" userId="f6f82e54-55a5-4b85-ba33-96e449fe7555" providerId="ADAL" clId="{19DAB018-6377-443A-919C-EC914373DE2C}" dt="2023-06-16T15:37:50.122" v="4"/>
          <ac:grpSpMkLst>
            <pc:docMk/>
            <pc:sldMk cId="2391727493" sldId="5171"/>
            <ac:grpSpMk id="32" creationId="{8550D55C-6FC4-5F5D-1113-0A6B6DB89370}"/>
          </ac:grpSpMkLst>
        </pc:grpChg>
        <pc:grpChg chg="del mod topLvl">
          <ac:chgData name="Federica Sansò" userId="f6f82e54-55a5-4b85-ba33-96e449fe7555" providerId="ADAL" clId="{19DAB018-6377-443A-919C-EC914373DE2C}" dt="2023-07-06T15:00:37.305" v="237" actId="165"/>
          <ac:grpSpMkLst>
            <pc:docMk/>
            <pc:sldMk cId="2391727493" sldId="5171"/>
            <ac:grpSpMk id="43" creationId="{89C2E9B8-E760-9204-0132-C138A72B3151}"/>
          </ac:grpSpMkLst>
        </pc:grpChg>
        <pc:grpChg chg="del">
          <ac:chgData name="Federica Sansò" userId="f6f82e54-55a5-4b85-ba33-96e449fe7555" providerId="ADAL" clId="{19DAB018-6377-443A-919C-EC914373DE2C}" dt="2023-07-06T14:56:13.085" v="184" actId="165"/>
          <ac:grpSpMkLst>
            <pc:docMk/>
            <pc:sldMk cId="2391727493" sldId="5171"/>
            <ac:grpSpMk id="46" creationId="{B0028A8B-A8A5-23CC-2372-267C904475B9}"/>
          </ac:grpSpMkLst>
        </pc:grpChg>
        <pc:picChg chg="mod topLvl">
          <ac:chgData name="Federica Sansò" userId="f6f82e54-55a5-4b85-ba33-96e449fe7555" providerId="ADAL" clId="{19DAB018-6377-443A-919C-EC914373DE2C}" dt="2023-07-06T15:00:32.007" v="236" actId="165"/>
          <ac:picMkLst>
            <pc:docMk/>
            <pc:sldMk cId="2391727493" sldId="5171"/>
            <ac:picMk id="5" creationId="{DD8477D3-4D09-9921-C8BB-7F812F8213EF}"/>
          </ac:picMkLst>
        </pc:picChg>
        <pc:picChg chg="add mod modCrop">
          <ac:chgData name="Federica Sansò" userId="f6f82e54-55a5-4b85-ba33-96e449fe7555" providerId="ADAL" clId="{19DAB018-6377-443A-919C-EC914373DE2C}" dt="2023-07-06T14:59:06.667" v="228" actId="1035"/>
          <ac:picMkLst>
            <pc:docMk/>
            <pc:sldMk cId="2391727493" sldId="5171"/>
            <ac:picMk id="9" creationId="{CBFD28D7-D06E-47E6-3803-8A4E9D7439DF}"/>
          </ac:picMkLst>
        </pc:picChg>
        <pc:picChg chg="del">
          <ac:chgData name="Federica Sansò" userId="f6f82e54-55a5-4b85-ba33-96e449fe7555" providerId="ADAL" clId="{19DAB018-6377-443A-919C-EC914373DE2C}" dt="2023-07-06T15:02:32.821" v="301" actId="478"/>
          <ac:picMkLst>
            <pc:docMk/>
            <pc:sldMk cId="2391727493" sldId="5171"/>
            <ac:picMk id="13" creationId="{72B7C25C-1326-D39D-C9F4-684D6041807B}"/>
          </ac:picMkLst>
        </pc:picChg>
        <pc:picChg chg="add mod modCrop">
          <ac:chgData name="Federica Sansò" userId="f6f82e54-55a5-4b85-ba33-96e449fe7555" providerId="ADAL" clId="{19DAB018-6377-443A-919C-EC914373DE2C}" dt="2023-07-06T15:02:42.301" v="305" actId="1076"/>
          <ac:picMkLst>
            <pc:docMk/>
            <pc:sldMk cId="2391727493" sldId="5171"/>
            <ac:picMk id="14" creationId="{1A31B18A-616D-D198-70E2-921548838118}"/>
          </ac:picMkLst>
        </pc:picChg>
        <pc:picChg chg="del mod topLvl">
          <ac:chgData name="Federica Sansò" userId="f6f82e54-55a5-4b85-ba33-96e449fe7555" providerId="ADAL" clId="{19DAB018-6377-443A-919C-EC914373DE2C}" dt="2023-07-06T15:01:38.534" v="246" actId="478"/>
          <ac:picMkLst>
            <pc:docMk/>
            <pc:sldMk cId="2391727493" sldId="5171"/>
            <ac:picMk id="26" creationId="{2E945970-5D6F-F06D-8FCD-C869FBD16F68}"/>
          </ac:picMkLst>
        </pc:picChg>
        <pc:picChg chg="mod">
          <ac:chgData name="Federica Sansò" userId="f6f82e54-55a5-4b85-ba33-96e449fe7555" providerId="ADAL" clId="{19DAB018-6377-443A-919C-EC914373DE2C}" dt="2023-06-16T16:04:10.069" v="151" actId="1035"/>
          <ac:picMkLst>
            <pc:docMk/>
            <pc:sldMk cId="2391727493" sldId="5171"/>
            <ac:picMk id="30" creationId="{C1293813-1578-820C-20BD-F3CFF7A47314}"/>
          </ac:picMkLst>
        </pc:picChg>
        <pc:picChg chg="del mod topLvl">
          <ac:chgData name="Federica Sansò" userId="f6f82e54-55a5-4b85-ba33-96e449fe7555" providerId="ADAL" clId="{19DAB018-6377-443A-919C-EC914373DE2C}" dt="2023-07-06T14:58:56.978" v="225" actId="478"/>
          <ac:picMkLst>
            <pc:docMk/>
            <pc:sldMk cId="2391727493" sldId="5171"/>
            <ac:picMk id="44" creationId="{0EF891DD-FB29-4797-F4B4-A773D06F4718}"/>
          </ac:picMkLst>
        </pc:picChg>
        <pc:picChg chg="add mod">
          <ac:chgData name="Federica Sansò" userId="f6f82e54-55a5-4b85-ba33-96e449fe7555" providerId="ADAL" clId="{19DAB018-6377-443A-919C-EC914373DE2C}" dt="2023-07-06T15:01:43.621" v="249" actId="1036"/>
          <ac:picMkLst>
            <pc:docMk/>
            <pc:sldMk cId="2391727493" sldId="5171"/>
            <ac:picMk id="1026" creationId="{049D5C4A-F96E-D2D1-450C-5A02D7F932E1}"/>
          </ac:picMkLst>
        </pc:picChg>
        <pc:cxnChg chg="mod">
          <ac:chgData name="Federica Sansò" userId="f6f82e54-55a5-4b85-ba33-96e449fe7555" providerId="ADAL" clId="{19DAB018-6377-443A-919C-EC914373DE2C}" dt="2023-06-16T15:37:50.122" v="4"/>
          <ac:cxnSpMkLst>
            <pc:docMk/>
            <pc:sldMk cId="2391727493" sldId="5171"/>
            <ac:cxnSpMk id="40" creationId="{DDFFAE12-0FCC-F99A-60FB-D0ADC472E2AC}"/>
          </ac:cxnSpMkLst>
        </pc:cxnChg>
        <pc:cxnChg chg="mod">
          <ac:chgData name="Federica Sansò" userId="f6f82e54-55a5-4b85-ba33-96e449fe7555" providerId="ADAL" clId="{19DAB018-6377-443A-919C-EC914373DE2C}" dt="2023-06-16T16:04:06.826" v="142" actId="1035"/>
          <ac:cxnSpMkLst>
            <pc:docMk/>
            <pc:sldMk cId="2391727493" sldId="5171"/>
            <ac:cxnSpMk id="42" creationId="{09D6C00A-A0C2-EF4A-9D06-5AC2C3B12A97}"/>
          </ac:cxnSpMkLst>
        </pc:cxnChg>
        <pc:cxnChg chg="mod">
          <ac:chgData name="Federica Sansò" userId="f6f82e54-55a5-4b85-ba33-96e449fe7555" providerId="ADAL" clId="{19DAB018-6377-443A-919C-EC914373DE2C}" dt="2023-06-16T15:15:09.285" v="2" actId="1035"/>
          <ac:cxnSpMkLst>
            <pc:docMk/>
            <pc:sldMk cId="2391727493" sldId="5171"/>
            <ac:cxnSpMk id="74" creationId="{A2A4007C-DA28-5D40-98B9-FE71CE405582}"/>
          </ac:cxnSpMkLst>
        </pc:cxnChg>
      </pc:sldChg>
    </pc:docChg>
  </pc:docChgLst>
  <pc:docChgLst>
    <pc:chgData name="Giulia Borgonovo" userId="S::giulia.borgonovo@haier-europe.com::93bc8e06-713e-4575-b35d-004c2ec2fe43" providerId="AD" clId="Web-{3ACD0F5E-DC17-49CB-FEFF-F1025C3EB2DA}"/>
    <pc:docChg chg="modSld">
      <pc:chgData name="Giulia Borgonovo" userId="S::giulia.borgonovo@haier-europe.com::93bc8e06-713e-4575-b35d-004c2ec2fe43" providerId="AD" clId="Web-{3ACD0F5E-DC17-49CB-FEFF-F1025C3EB2DA}" dt="2023-11-21T15:22:56.077" v="194"/>
      <pc:docMkLst>
        <pc:docMk/>
      </pc:docMkLst>
      <pc:sldChg chg="delSp modSp">
        <pc:chgData name="Giulia Borgonovo" userId="S::giulia.borgonovo@haier-europe.com::93bc8e06-713e-4575-b35d-004c2ec2fe43" providerId="AD" clId="Web-{3ACD0F5E-DC17-49CB-FEFF-F1025C3EB2DA}" dt="2023-11-21T15:22:56.077" v="194"/>
        <pc:sldMkLst>
          <pc:docMk/>
          <pc:sldMk cId="2391727493" sldId="5171"/>
        </pc:sldMkLst>
        <pc:spChg chg="mod">
          <ac:chgData name="Giulia Borgonovo" userId="S::giulia.borgonovo@haier-europe.com::93bc8e06-713e-4575-b35d-004c2ec2fe43" providerId="AD" clId="Web-{3ACD0F5E-DC17-49CB-FEFF-F1025C3EB2DA}" dt="2023-11-21T15:14:12.518" v="114" actId="20577"/>
          <ac:spMkLst>
            <pc:docMk/>
            <pc:sldMk cId="2391727493" sldId="5171"/>
            <ac:spMk id="3" creationId="{BFA59A98-3B40-95F0-74E4-7C9B0CFCAB46}"/>
          </ac:spMkLst>
        </pc:spChg>
        <pc:spChg chg="mod">
          <ac:chgData name="Giulia Borgonovo" userId="S::giulia.borgonovo@haier-europe.com::93bc8e06-713e-4575-b35d-004c2ec2fe43" providerId="AD" clId="Web-{3ACD0F5E-DC17-49CB-FEFF-F1025C3EB2DA}" dt="2023-11-21T15:13:57.799" v="103" actId="20577"/>
          <ac:spMkLst>
            <pc:docMk/>
            <pc:sldMk cId="2391727493" sldId="5171"/>
            <ac:spMk id="7" creationId="{2FC9E2CD-E69E-241C-E8C5-0D78467F22C7}"/>
          </ac:spMkLst>
        </pc:spChg>
        <pc:spChg chg="mod">
          <ac:chgData name="Giulia Borgonovo" userId="S::giulia.borgonovo@haier-europe.com::93bc8e06-713e-4575-b35d-004c2ec2fe43" providerId="AD" clId="Web-{3ACD0F5E-DC17-49CB-FEFF-F1025C3EB2DA}" dt="2023-11-21T15:22:51.170" v="193" actId="20577"/>
          <ac:spMkLst>
            <pc:docMk/>
            <pc:sldMk cId="2391727493" sldId="5171"/>
            <ac:spMk id="18" creationId="{9B3E350A-59D5-79EA-4989-A1639C928258}"/>
          </ac:spMkLst>
        </pc:spChg>
        <pc:spChg chg="del">
          <ac:chgData name="Giulia Borgonovo" userId="S::giulia.borgonovo@haier-europe.com::93bc8e06-713e-4575-b35d-004c2ec2fe43" providerId="AD" clId="Web-{3ACD0F5E-DC17-49CB-FEFF-F1025C3EB2DA}" dt="2023-11-21T15:14:37.128" v="121"/>
          <ac:spMkLst>
            <pc:docMk/>
            <pc:sldMk cId="2391727493" sldId="5171"/>
            <ac:spMk id="27" creationId="{525DF9A3-C5D8-A7E4-AF70-E8C7E1CF746C}"/>
          </ac:spMkLst>
        </pc:spChg>
        <pc:spChg chg="mod">
          <ac:chgData name="Giulia Borgonovo" userId="S::giulia.borgonovo@haier-europe.com::93bc8e06-713e-4575-b35d-004c2ec2fe43" providerId="AD" clId="Web-{3ACD0F5E-DC17-49CB-FEFF-F1025C3EB2DA}" dt="2023-11-21T15:18:33.071" v="164"/>
          <ac:spMkLst>
            <pc:docMk/>
            <pc:sldMk cId="2391727493" sldId="5171"/>
            <ac:spMk id="37" creationId="{CB105116-3D8C-61AA-D0A4-65D596412A65}"/>
          </ac:spMkLst>
        </pc:spChg>
        <pc:spChg chg="mod">
          <ac:chgData name="Giulia Borgonovo" userId="S::giulia.borgonovo@haier-europe.com::93bc8e06-713e-4575-b35d-004c2ec2fe43" providerId="AD" clId="Web-{3ACD0F5E-DC17-49CB-FEFF-F1025C3EB2DA}" dt="2023-11-21T15:18:33.102" v="165"/>
          <ac:spMkLst>
            <pc:docMk/>
            <pc:sldMk cId="2391727493" sldId="5171"/>
            <ac:spMk id="38" creationId="{3E6EC9AC-C06A-CF74-444B-86C10CF8421A}"/>
          </ac:spMkLst>
        </pc:spChg>
        <pc:spChg chg="mod">
          <ac:chgData name="Giulia Borgonovo" userId="S::giulia.borgonovo@haier-europe.com::93bc8e06-713e-4575-b35d-004c2ec2fe43" providerId="AD" clId="Web-{3ACD0F5E-DC17-49CB-FEFF-F1025C3EB2DA}" dt="2023-11-21T15:18:33.024" v="163"/>
          <ac:spMkLst>
            <pc:docMk/>
            <pc:sldMk cId="2391727493" sldId="5171"/>
            <ac:spMk id="39" creationId="{EE026087-49C9-2BB3-B090-13D14173FD6A}"/>
          </ac:spMkLst>
        </pc:spChg>
        <pc:spChg chg="mod">
          <ac:chgData name="Giulia Borgonovo" userId="S::giulia.borgonovo@haier-europe.com::93bc8e06-713e-4575-b35d-004c2ec2fe43" providerId="AD" clId="Web-{3ACD0F5E-DC17-49CB-FEFF-F1025C3EB2DA}" dt="2023-11-21T15:11:40.108" v="48" actId="20577"/>
          <ac:spMkLst>
            <pc:docMk/>
            <pc:sldMk cId="2391727493" sldId="5171"/>
            <ac:spMk id="51" creationId="{6EB67C93-731E-468E-AE6B-DED40C305030}"/>
          </ac:spMkLst>
        </pc:spChg>
        <pc:spChg chg="mod">
          <ac:chgData name="Giulia Borgonovo" userId="S::giulia.borgonovo@haier-europe.com::93bc8e06-713e-4575-b35d-004c2ec2fe43" providerId="AD" clId="Web-{3ACD0F5E-DC17-49CB-FEFF-F1025C3EB2DA}" dt="2023-11-21T15:13:19.079" v="59" actId="20577"/>
          <ac:spMkLst>
            <pc:docMk/>
            <pc:sldMk cId="2391727493" sldId="5171"/>
            <ac:spMk id="54" creationId="{AD13840F-A2F5-43A9-AFAA-D8DCDE113909}"/>
          </ac:spMkLst>
        </pc:spChg>
        <pc:spChg chg="mod">
          <ac:chgData name="Giulia Borgonovo" userId="S::giulia.borgonovo@haier-europe.com::93bc8e06-713e-4575-b35d-004c2ec2fe43" providerId="AD" clId="Web-{3ACD0F5E-DC17-49CB-FEFF-F1025C3EB2DA}" dt="2023-11-21T15:11:14.623" v="11" actId="20577"/>
          <ac:spMkLst>
            <pc:docMk/>
            <pc:sldMk cId="2391727493" sldId="5171"/>
            <ac:spMk id="73" creationId="{66999B6C-5331-834C-A2E3-CC14C8171250}"/>
          </ac:spMkLst>
        </pc:spChg>
        <pc:picChg chg="del">
          <ac:chgData name="Giulia Borgonovo" userId="S::giulia.borgonovo@haier-europe.com::93bc8e06-713e-4575-b35d-004c2ec2fe43" providerId="AD" clId="Web-{3ACD0F5E-DC17-49CB-FEFF-F1025C3EB2DA}" dt="2023-11-21T15:22:56.077" v="194"/>
          <ac:picMkLst>
            <pc:docMk/>
            <pc:sldMk cId="2391727493" sldId="5171"/>
            <ac:picMk id="2" creationId="{6C5D23A7-5FD6-FFC0-D9D1-C27C413E8849}"/>
          </ac:picMkLst>
        </pc:picChg>
        <pc:picChg chg="del">
          <ac:chgData name="Giulia Borgonovo" userId="S::giulia.borgonovo@haier-europe.com::93bc8e06-713e-4575-b35d-004c2ec2fe43" providerId="AD" clId="Web-{3ACD0F5E-DC17-49CB-FEFF-F1025C3EB2DA}" dt="2023-11-21T15:14:38.206" v="122"/>
          <ac:picMkLst>
            <pc:docMk/>
            <pc:sldMk cId="2391727493" sldId="5171"/>
            <ac:picMk id="4" creationId="{8209DEEB-7582-4D02-B663-CE8F9EC2F553}"/>
          </ac:picMkLst>
        </pc:picChg>
        <pc:picChg chg="del">
          <ac:chgData name="Giulia Borgonovo" userId="S::giulia.borgonovo@haier-europe.com::93bc8e06-713e-4575-b35d-004c2ec2fe43" providerId="AD" clId="Web-{3ACD0F5E-DC17-49CB-FEFF-F1025C3EB2DA}" dt="2023-11-21T15:11:18.295" v="12"/>
          <ac:picMkLst>
            <pc:docMk/>
            <pc:sldMk cId="2391727493" sldId="5171"/>
            <ac:picMk id="16" creationId="{6093AFC0-2164-A5D8-3B4B-DD9F64729960}"/>
          </ac:picMkLst>
        </pc:picChg>
        <pc:picChg chg="del">
          <ac:chgData name="Giulia Borgonovo" userId="S::giulia.borgonovo@haier-europe.com::93bc8e06-713e-4575-b35d-004c2ec2fe43" providerId="AD" clId="Web-{3ACD0F5E-DC17-49CB-FEFF-F1025C3EB2DA}" dt="2023-11-21T15:14:35.628" v="120"/>
          <ac:picMkLst>
            <pc:docMk/>
            <pc:sldMk cId="2391727493" sldId="5171"/>
            <ac:picMk id="29" creationId="{ED8A9C5F-B990-022D-DB59-C157E41BC867}"/>
          </ac:picMkLst>
        </pc:picChg>
      </pc:sldChg>
    </pc:docChg>
  </pc:docChgLst>
  <pc:docChgLst>
    <pc:chgData name="Federica Sansò" userId="f6f82e54-55a5-4b85-ba33-96e449fe7555" providerId="ADAL" clId="{31C03084-B401-41F8-8341-E4F7B9EAB8BB}"/>
    <pc:docChg chg="undo redo custSel modSld">
      <pc:chgData name="Federica Sansò" userId="f6f82e54-55a5-4b85-ba33-96e449fe7555" providerId="ADAL" clId="{31C03084-B401-41F8-8341-E4F7B9EAB8BB}" dt="2023-08-03T13:49:57.529" v="18" actId="14100"/>
      <pc:docMkLst>
        <pc:docMk/>
      </pc:docMkLst>
      <pc:sldChg chg="addSp delSp modSp mod">
        <pc:chgData name="Federica Sansò" userId="f6f82e54-55a5-4b85-ba33-96e449fe7555" providerId="ADAL" clId="{31C03084-B401-41F8-8341-E4F7B9EAB8BB}" dt="2023-08-03T13:49:57.529" v="18" actId="14100"/>
        <pc:sldMkLst>
          <pc:docMk/>
          <pc:sldMk cId="2391727493" sldId="5171"/>
        </pc:sldMkLst>
        <pc:spChg chg="mod">
          <ac:chgData name="Federica Sansò" userId="f6f82e54-55a5-4b85-ba33-96e449fe7555" providerId="ADAL" clId="{31C03084-B401-41F8-8341-E4F7B9EAB8BB}" dt="2023-08-03T13:48:44.622" v="16"/>
          <ac:spMkLst>
            <pc:docMk/>
            <pc:sldMk cId="2391727493" sldId="5171"/>
            <ac:spMk id="3" creationId="{BFA59A98-3B40-95F0-74E4-7C9B0CFCAB46}"/>
          </ac:spMkLst>
        </pc:spChg>
        <pc:spChg chg="mod">
          <ac:chgData name="Federica Sansò" userId="f6f82e54-55a5-4b85-ba33-96e449fe7555" providerId="ADAL" clId="{31C03084-B401-41F8-8341-E4F7B9EAB8BB}" dt="2023-08-03T13:48:54.522" v="17"/>
          <ac:spMkLst>
            <pc:docMk/>
            <pc:sldMk cId="2391727493" sldId="5171"/>
            <ac:spMk id="7" creationId="{2FC9E2CD-E69E-241C-E8C5-0D78467F22C7}"/>
          </ac:spMkLst>
        </pc:spChg>
        <pc:spChg chg="mod">
          <ac:chgData name="Federica Sansò" userId="f6f82e54-55a5-4b85-ba33-96e449fe7555" providerId="ADAL" clId="{31C03084-B401-41F8-8341-E4F7B9EAB8BB}" dt="2023-08-03T13:48:30.007" v="15"/>
          <ac:spMkLst>
            <pc:docMk/>
            <pc:sldMk cId="2391727493" sldId="5171"/>
            <ac:spMk id="18" creationId="{9B3E350A-59D5-79EA-4989-A1639C928258}"/>
          </ac:spMkLst>
        </pc:spChg>
        <pc:spChg chg="mod">
          <ac:chgData name="Federica Sansò" userId="f6f82e54-55a5-4b85-ba33-96e449fe7555" providerId="ADAL" clId="{31C03084-B401-41F8-8341-E4F7B9EAB8BB}" dt="2023-08-03T13:47:57.951" v="6"/>
          <ac:spMkLst>
            <pc:docMk/>
            <pc:sldMk cId="2391727493" sldId="5171"/>
            <ac:spMk id="54" creationId="{AD13840F-A2F5-43A9-AFAA-D8DCDE113909}"/>
          </ac:spMkLst>
        </pc:spChg>
        <pc:grpChg chg="mod">
          <ac:chgData name="Federica Sansò" userId="f6f82e54-55a5-4b85-ba33-96e449fe7555" providerId="ADAL" clId="{31C03084-B401-41F8-8341-E4F7B9EAB8BB}" dt="2023-08-03T13:49:57.529" v="18" actId="14100"/>
          <ac:grpSpMkLst>
            <pc:docMk/>
            <pc:sldMk cId="2391727493" sldId="5171"/>
            <ac:grpSpMk id="12" creationId="{485D7504-8626-D2F9-CBE1-F929A140C757}"/>
          </ac:grpSpMkLst>
        </pc:grpChg>
        <pc:picChg chg="add mod">
          <ac:chgData name="Federica Sansò" userId="f6f82e54-55a5-4b85-ba33-96e449fe7555" providerId="ADAL" clId="{31C03084-B401-41F8-8341-E4F7B9EAB8BB}" dt="2023-08-03T13:47:42.996" v="1"/>
          <ac:picMkLst>
            <pc:docMk/>
            <pc:sldMk cId="2391727493" sldId="5171"/>
            <ac:picMk id="2" creationId="{B89BEB37-0339-7DF0-4686-EBD1B4986759}"/>
          </ac:picMkLst>
        </pc:picChg>
        <pc:picChg chg="del">
          <ac:chgData name="Federica Sansò" userId="f6f82e54-55a5-4b85-ba33-96e449fe7555" providerId="ADAL" clId="{31C03084-B401-41F8-8341-E4F7B9EAB8BB}" dt="2023-08-03T13:47:35.642" v="0" actId="478"/>
          <ac:picMkLst>
            <pc:docMk/>
            <pc:sldMk cId="2391727493" sldId="5171"/>
            <ac:picMk id="5" creationId="{6C1C3394-FA11-6F9E-862A-064B2E67B066}"/>
          </ac:picMkLst>
        </pc:picChg>
      </pc:sldChg>
    </pc:docChg>
  </pc:docChgLst>
  <pc:docChgLst>
    <pc:chgData name="Federica Sansò" userId="f6f82e54-55a5-4b85-ba33-96e449fe7555" providerId="ADAL" clId="{E1043DF8-F594-4D1B-ADBE-9A85C3982F18}"/>
    <pc:docChg chg="undo redo custSel modSld">
      <pc:chgData name="Federica Sansò" userId="f6f82e54-55a5-4b85-ba33-96e449fe7555" providerId="ADAL" clId="{E1043DF8-F594-4D1B-ADBE-9A85C3982F18}" dt="2023-08-03T13:57:23.361" v="85" actId="20577"/>
      <pc:docMkLst>
        <pc:docMk/>
      </pc:docMkLst>
      <pc:sldChg chg="addSp delSp modSp mod">
        <pc:chgData name="Federica Sansò" userId="f6f82e54-55a5-4b85-ba33-96e449fe7555" providerId="ADAL" clId="{E1043DF8-F594-4D1B-ADBE-9A85C3982F18}" dt="2023-08-03T13:57:23.361" v="85" actId="20577"/>
        <pc:sldMkLst>
          <pc:docMk/>
          <pc:sldMk cId="2391727493" sldId="5171"/>
        </pc:sldMkLst>
        <pc:spChg chg="mod">
          <ac:chgData name="Federica Sansò" userId="f6f82e54-55a5-4b85-ba33-96e449fe7555" providerId="ADAL" clId="{E1043DF8-F594-4D1B-ADBE-9A85C3982F18}" dt="2023-08-03T13:56:25.249" v="63" actId="1035"/>
          <ac:spMkLst>
            <pc:docMk/>
            <pc:sldMk cId="2391727493" sldId="5171"/>
            <ac:spMk id="3" creationId="{BFA59A98-3B40-95F0-74E4-7C9B0CFCAB46}"/>
          </ac:spMkLst>
        </pc:spChg>
        <pc:spChg chg="mod">
          <ac:chgData name="Federica Sansò" userId="f6f82e54-55a5-4b85-ba33-96e449fe7555" providerId="ADAL" clId="{E1043DF8-F594-4D1B-ADBE-9A85C3982F18}" dt="2023-08-03T13:56:28.785" v="69" actId="1035"/>
          <ac:spMkLst>
            <pc:docMk/>
            <pc:sldMk cId="2391727493" sldId="5171"/>
            <ac:spMk id="7" creationId="{2FC9E2CD-E69E-241C-E8C5-0D78467F22C7}"/>
          </ac:spMkLst>
        </pc:spChg>
        <pc:spChg chg="mod">
          <ac:chgData name="Federica Sansò" userId="f6f82e54-55a5-4b85-ba33-96e449fe7555" providerId="ADAL" clId="{E1043DF8-F594-4D1B-ADBE-9A85C3982F18}" dt="2023-08-03T13:55:18.567" v="29" actId="20577"/>
          <ac:spMkLst>
            <pc:docMk/>
            <pc:sldMk cId="2391727493" sldId="5171"/>
            <ac:spMk id="18" creationId="{9B3E350A-59D5-79EA-4989-A1639C928258}"/>
          </ac:spMkLst>
        </pc:spChg>
        <pc:spChg chg="mod">
          <ac:chgData name="Federica Sansò" userId="f6f82e54-55a5-4b85-ba33-96e449fe7555" providerId="ADAL" clId="{E1043DF8-F594-4D1B-ADBE-9A85C3982F18}" dt="2023-08-03T13:57:23.361" v="85" actId="20577"/>
          <ac:spMkLst>
            <pc:docMk/>
            <pc:sldMk cId="2391727493" sldId="5171"/>
            <ac:spMk id="33" creationId="{F176F01F-0C06-0B9E-298E-AC2B45D56FB6}"/>
          </ac:spMkLst>
        </pc:spChg>
        <pc:spChg chg="mod">
          <ac:chgData name="Federica Sansò" userId="f6f82e54-55a5-4b85-ba33-96e449fe7555" providerId="ADAL" clId="{E1043DF8-F594-4D1B-ADBE-9A85C3982F18}" dt="2023-08-03T13:53:39.438" v="8" actId="1076"/>
          <ac:spMkLst>
            <pc:docMk/>
            <pc:sldMk cId="2391727493" sldId="5171"/>
            <ac:spMk id="51" creationId="{6EB67C93-731E-468E-AE6B-DED40C305030}"/>
          </ac:spMkLst>
        </pc:spChg>
        <pc:spChg chg="mod">
          <ac:chgData name="Federica Sansò" userId="f6f82e54-55a5-4b85-ba33-96e449fe7555" providerId="ADAL" clId="{E1043DF8-F594-4D1B-ADBE-9A85C3982F18}" dt="2023-08-03T13:56:51.599" v="74" actId="1036"/>
          <ac:spMkLst>
            <pc:docMk/>
            <pc:sldMk cId="2391727493" sldId="5171"/>
            <ac:spMk id="54" creationId="{AD13840F-A2F5-43A9-AFAA-D8DCDE113909}"/>
          </ac:spMkLst>
        </pc:spChg>
        <pc:spChg chg="mod">
          <ac:chgData name="Federica Sansò" userId="f6f82e54-55a5-4b85-ba33-96e449fe7555" providerId="ADAL" clId="{E1043DF8-F594-4D1B-ADBE-9A85C3982F18}" dt="2023-08-03T13:56:59.095" v="79" actId="1076"/>
          <ac:spMkLst>
            <pc:docMk/>
            <pc:sldMk cId="2391727493" sldId="5171"/>
            <ac:spMk id="66" creationId="{F13131A6-1338-244C-85FD-8860326A9D75}"/>
          </ac:spMkLst>
        </pc:spChg>
        <pc:spChg chg="mod">
          <ac:chgData name="Federica Sansò" userId="f6f82e54-55a5-4b85-ba33-96e449fe7555" providerId="ADAL" clId="{E1043DF8-F594-4D1B-ADBE-9A85C3982F18}" dt="2023-08-03T13:54:59.142" v="26" actId="1076"/>
          <ac:spMkLst>
            <pc:docMk/>
            <pc:sldMk cId="2391727493" sldId="5171"/>
            <ac:spMk id="73" creationId="{66999B6C-5331-834C-A2E3-CC14C8171250}"/>
          </ac:spMkLst>
        </pc:spChg>
        <pc:picChg chg="del">
          <ac:chgData name="Federica Sansò" userId="f6f82e54-55a5-4b85-ba33-96e449fe7555" providerId="ADAL" clId="{E1043DF8-F594-4D1B-ADBE-9A85C3982F18}" dt="2023-08-03T13:53:51.103" v="11" actId="478"/>
          <ac:picMkLst>
            <pc:docMk/>
            <pc:sldMk cId="2391727493" sldId="5171"/>
            <ac:picMk id="2" creationId="{B89BEB37-0339-7DF0-4686-EBD1B4986759}"/>
          </ac:picMkLst>
        </pc:picChg>
        <pc:picChg chg="mod">
          <ac:chgData name="Federica Sansò" userId="f6f82e54-55a5-4b85-ba33-96e449fe7555" providerId="ADAL" clId="{E1043DF8-F594-4D1B-ADBE-9A85C3982F18}" dt="2023-08-03T13:56:32.350" v="72" actId="1036"/>
          <ac:picMkLst>
            <pc:docMk/>
            <pc:sldMk cId="2391727493" sldId="5171"/>
            <ac:picMk id="4" creationId="{8209DEEB-7582-4D02-B663-CE8F9EC2F553}"/>
          </ac:picMkLst>
        </pc:picChg>
        <pc:picChg chg="add del mod">
          <ac:chgData name="Federica Sansò" userId="f6f82e54-55a5-4b85-ba33-96e449fe7555" providerId="ADAL" clId="{E1043DF8-F594-4D1B-ADBE-9A85C3982F18}" dt="2023-08-03T13:52:42.223" v="1" actId="478"/>
          <ac:picMkLst>
            <pc:docMk/>
            <pc:sldMk cId="2391727493" sldId="5171"/>
            <ac:picMk id="5" creationId="{1E9402D0-66AC-96DD-466E-031B64618325}"/>
          </ac:picMkLst>
        </pc:picChg>
        <pc:picChg chg="add mod modCrop">
          <ac:chgData name="Federica Sansò" userId="f6f82e54-55a5-4b85-ba33-96e449fe7555" providerId="ADAL" clId="{E1043DF8-F594-4D1B-ADBE-9A85C3982F18}" dt="2023-08-03T13:53:55.162" v="12" actId="1076"/>
          <ac:picMkLst>
            <pc:docMk/>
            <pc:sldMk cId="2391727493" sldId="5171"/>
            <ac:picMk id="16" creationId="{6093AFC0-2164-A5D8-3B4B-DD9F64729960}"/>
          </ac:picMkLst>
        </pc:picChg>
        <pc:cxnChg chg="mod">
          <ac:chgData name="Federica Sansò" userId="f6f82e54-55a5-4b85-ba33-96e449fe7555" providerId="ADAL" clId="{E1043DF8-F594-4D1B-ADBE-9A85C3982F18}" dt="2023-08-03T13:56:25.249" v="63" actId="1035"/>
          <ac:cxnSpMkLst>
            <pc:docMk/>
            <pc:sldMk cId="2391727493" sldId="5171"/>
            <ac:cxnSpMk id="8" creationId="{E66168A3-817C-A64F-2280-E625575FD44A}"/>
          </ac:cxnSpMkLst>
        </pc:cxnChg>
        <pc:cxnChg chg="mod">
          <ac:chgData name="Federica Sansò" userId="f6f82e54-55a5-4b85-ba33-96e449fe7555" providerId="ADAL" clId="{E1043DF8-F594-4D1B-ADBE-9A85C3982F18}" dt="2023-08-03T13:56:56.919" v="77" actId="1036"/>
          <ac:cxnSpMkLst>
            <pc:docMk/>
            <pc:sldMk cId="2391727493" sldId="5171"/>
            <ac:cxnSpMk id="47" creationId="{86F58FD4-5500-8D39-AC86-C7A519F7E906}"/>
          </ac:cxnSpMkLst>
        </pc:cxnChg>
        <pc:cxnChg chg="mod">
          <ac:chgData name="Federica Sansò" userId="f6f82e54-55a5-4b85-ba33-96e449fe7555" providerId="ADAL" clId="{E1043DF8-F594-4D1B-ADBE-9A85C3982F18}" dt="2023-08-03T13:56:25.249" v="63" actId="1035"/>
          <ac:cxnSpMkLst>
            <pc:docMk/>
            <pc:sldMk cId="2391727493" sldId="5171"/>
            <ac:cxnSpMk id="48" creationId="{8A28E96E-20B0-9DD0-4F6C-507B4FA68FD5}"/>
          </ac:cxnSpMkLst>
        </pc:cxnChg>
      </pc:sldChg>
    </pc:docChg>
  </pc:docChgLst>
  <pc:docChgLst>
    <pc:chgData name="Federica Sansò" userId="f6f82e54-55a5-4b85-ba33-96e449fe7555" providerId="ADAL" clId="{86B0BAA9-4BA6-413B-8FE9-2B880EEA3903}"/>
    <pc:docChg chg="undo custSel modSld">
      <pc:chgData name="Federica Sansò" userId="f6f82e54-55a5-4b85-ba33-96e449fe7555" providerId="ADAL" clId="{86B0BAA9-4BA6-413B-8FE9-2B880EEA3903}" dt="2023-11-07T11:22:29.577" v="40" actId="1035"/>
      <pc:docMkLst>
        <pc:docMk/>
      </pc:docMkLst>
      <pc:sldChg chg="addSp delSp modSp mod">
        <pc:chgData name="Federica Sansò" userId="f6f82e54-55a5-4b85-ba33-96e449fe7555" providerId="ADAL" clId="{86B0BAA9-4BA6-413B-8FE9-2B880EEA3903}" dt="2023-11-07T11:22:29.577" v="40" actId="1035"/>
        <pc:sldMkLst>
          <pc:docMk/>
          <pc:sldMk cId="2391727493" sldId="5171"/>
        </pc:sldMkLst>
        <pc:spChg chg="mod">
          <ac:chgData name="Federica Sansò" userId="f6f82e54-55a5-4b85-ba33-96e449fe7555" providerId="ADAL" clId="{86B0BAA9-4BA6-413B-8FE9-2B880EEA3903}" dt="2023-11-03T09:41:55.825" v="26" actId="20577"/>
          <ac:spMkLst>
            <pc:docMk/>
            <pc:sldMk cId="2391727493" sldId="5171"/>
            <ac:spMk id="18" creationId="{9B3E350A-59D5-79EA-4989-A1639C928258}"/>
          </ac:spMkLst>
        </pc:spChg>
        <pc:spChg chg="mod">
          <ac:chgData name="Federica Sansò" userId="f6f82e54-55a5-4b85-ba33-96e449fe7555" providerId="ADAL" clId="{86B0BAA9-4BA6-413B-8FE9-2B880EEA3903}" dt="2023-11-03T09:40:01.150" v="1" actId="20577"/>
          <ac:spMkLst>
            <pc:docMk/>
            <pc:sldMk cId="2391727493" sldId="5171"/>
            <ac:spMk id="33" creationId="{F176F01F-0C06-0B9E-298E-AC2B45D56FB6}"/>
          </ac:spMkLst>
        </pc:spChg>
        <pc:picChg chg="add mod">
          <ac:chgData name="Federica Sansò" userId="f6f82e54-55a5-4b85-ba33-96e449fe7555" providerId="ADAL" clId="{86B0BAA9-4BA6-413B-8FE9-2B880EEA3903}" dt="2023-11-07T11:22:29.577" v="40" actId="1035"/>
          <ac:picMkLst>
            <pc:docMk/>
            <pc:sldMk cId="2391727493" sldId="5171"/>
            <ac:picMk id="2" creationId="{6C5D23A7-5FD6-FFC0-D9D1-C27C413E8849}"/>
          </ac:picMkLst>
        </pc:picChg>
        <pc:picChg chg="del">
          <ac:chgData name="Federica Sansò" userId="f6f82e54-55a5-4b85-ba33-96e449fe7555" providerId="ADAL" clId="{86B0BAA9-4BA6-413B-8FE9-2B880EEA3903}" dt="2023-11-07T11:22:23.955" v="29" actId="478"/>
          <ac:picMkLst>
            <pc:docMk/>
            <pc:sldMk cId="2391727493" sldId="5171"/>
            <ac:picMk id="9" creationId="{CBFD28D7-D06E-47E6-3803-8A4E9D7439D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5DB53-A825-4570-9C7C-FCEB9A5FDB73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84D67-CA55-4C97-8F6E-36D151899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6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84D67-CA55-4C97-8F6E-36D151899B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584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8C0445-D7F0-43E0-84F6-9825EA986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D4E5D32-0DEF-41E9-9FA1-8EC58BF013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5705292-9C89-4379-BE98-9A05495E5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910D-B3C0-42FC-8F3A-CBD9CF0DAB6F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1A63CFC-2CE3-43BE-B2E2-B62852616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55C6EE-8058-469B-B656-84DF81C34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A5F80-8E77-4D20-ABE1-8932952E3C9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0485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C8AD0E-636D-4F52-9282-14583029A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12AEED8-5B70-4D7D-BE6D-9E4B27811C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665F71-EBC0-412D-9835-F0366A7C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910D-B3C0-42FC-8F3A-CBD9CF0DAB6F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D3770CB-18CA-47C0-9772-2FF543649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EDEED84-FCE1-4DB7-B1DC-EC60106CC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A5F80-8E77-4D20-ABE1-8932952E3C9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1545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EB15475-114A-4ABB-BFFC-A02AC85C36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1D744F4-3C62-4188-A1EB-A34952152C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AE678E7-7213-4F54-878A-0A1C44BCB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910D-B3C0-42FC-8F3A-CBD9CF0DAB6F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2A32656-24AF-4D7C-A0E8-36AF56D19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3009CE9-EF8C-460A-B2EF-365A7344A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A5F80-8E77-4D20-ABE1-8932952E3C9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1623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92523B-F5E9-4B8D-BF30-3DD4C009B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7832B54-C4EF-4344-B0B9-9631F4D6A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15DBA1E-272F-408B-B155-4340A5E15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910D-B3C0-42FC-8F3A-CBD9CF0DAB6F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EE83332-2F5A-4406-BAB4-B138CCD34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8E6BC1-D996-4D6B-B017-9F75CF99F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A5F80-8E77-4D20-ABE1-8932952E3C9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99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210F2C-4BD0-4314-AC73-DD87CC112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63AF042-C8BD-4367-AD06-5869D7846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9677FEC-CE78-420D-9B16-8C4EDC6C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910D-B3C0-42FC-8F3A-CBD9CF0DAB6F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CDC0B0-5097-4348-A671-C8852D82A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4E0DF8-C3EF-48C6-8987-A3A75A0F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A5F80-8E77-4D20-ABE1-8932952E3C9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8256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AB813F-A0A6-4D21-AB80-6DE344BAB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A31113-3F55-4A38-8871-25C771D0AD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CFFA5CE-5B27-4623-AD61-3A567E0A13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23F6503-7263-462F-99D6-E14BF887B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910D-B3C0-42FC-8F3A-CBD9CF0DAB6F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CB87921-9CCB-4E4B-9C28-30E1427BA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57180A9-8855-48BB-A7F2-E8DD779CC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A5F80-8E77-4D20-ABE1-8932952E3C9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5378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CBDD97-774F-47DB-A429-13CBABA25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CB801CB-59D0-4BA3-9E68-446BF3850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28BEEAB-679B-4C71-A43F-3BD152C4DC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B29D0E8-06F5-4D79-A660-33E857A6C4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C746935-71FF-41E6-89FF-5E7A4D068D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C099DEF-A4B2-4544-8CEB-9C2E222EC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910D-B3C0-42FC-8F3A-CBD9CF0DAB6F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0A4960B-A186-41FB-B445-75F4CE5BE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524EFD2-9DE4-4D6B-B37E-4AE192431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A5F80-8E77-4D20-ABE1-8932952E3C9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7680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B7E5C7-CFF3-4FBD-9DD5-6F90897F5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126B300-DFE7-4FD6-A718-469CFCF8A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910D-B3C0-42FC-8F3A-CBD9CF0DAB6F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73DA8E9-8976-4614-8408-9D10DEF4D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6F57D44-A049-46CF-8366-6A2522D86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A5F80-8E77-4D20-ABE1-8932952E3C9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1164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655B84B-876E-422E-85AF-31420205C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910D-B3C0-42FC-8F3A-CBD9CF0DAB6F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BA7C6EC-9625-4BE4-8462-2683637AD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2351ED1-70CF-4593-B9B9-83CBEEDF0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A5F80-8E77-4D20-ABE1-8932952E3C9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6706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7AB2F6-9994-4D66-B806-1BE867BE9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2B16BC-ADAC-4628-8D38-3BE948087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44E5378-101D-4EA1-90FA-EE7A5DA34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1C6CE58-C1D4-4FFC-A642-5260B9649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910D-B3C0-42FC-8F3A-CBD9CF0DAB6F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7E474CE-A106-4343-9F90-5B8961EFB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6F50D4C-12A4-4885-9FC4-D51391123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A5F80-8E77-4D20-ABE1-8932952E3C9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2269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314790-C3B6-400B-9DC8-554CB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3BADF86-E680-45A8-8AC9-1401431911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992722C-79D4-4E7C-85E2-376EF80AB7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CF9E514-816F-44A3-8A01-5B57F13B1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910D-B3C0-42FC-8F3A-CBD9CF0DAB6F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92CC540-8FCC-4208-B816-ED866EED9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79A0F49-D78B-41A5-AE3A-27D5BC0CB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A5F80-8E77-4D20-ABE1-8932952E3C9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5263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386D095-1162-4455-875C-275E15281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1B3ED56-EBA7-4458-9300-98003F7A8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AB79DD8-3AD6-4442-9B65-FA0E9AEE0A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D910D-B3C0-42FC-8F3A-CBD9CF0DAB6F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D6F27BD-DF0A-433E-A5BB-53406BAF1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D7D9E07-D362-403B-9DAF-6A52922922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A5F80-8E77-4D20-ABE1-8932952E3C9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7919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microsoft.com/office/2007/relationships/hdphoto" Target="../media/hdphoto2.wdp"/><Relationship Id="rId3" Type="http://schemas.openxmlformats.org/officeDocument/2006/relationships/image" Target="../media/image1.gif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8.jpeg"/><Relationship Id="rId5" Type="http://schemas.openxmlformats.org/officeDocument/2006/relationships/image" Target="../media/image3.png"/><Relationship Id="rId10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macchina, interno, Strumento scientifico, Elettrodomestico&#10;&#10;Descrizione generata automaticamente">
            <a:extLst>
              <a:ext uri="{FF2B5EF4-FFF2-40B4-BE49-F238E27FC236}">
                <a16:creationId xmlns:a16="http://schemas.microsoft.com/office/drawing/2014/main" id="{211DA366-E46A-E608-6BBD-2A567FB18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008" y="4597692"/>
            <a:ext cx="1715757" cy="1837226"/>
          </a:xfrm>
          <a:prstGeom prst="rect">
            <a:avLst/>
          </a:prstGeom>
        </p:spPr>
      </p:pic>
      <p:sp>
        <p:nvSpPr>
          <p:cNvPr id="49" name="Rettangolo 48">
            <a:hlinkClick r:id="" action="ppaction://noaction"/>
            <a:extLst>
              <a:ext uri="{FF2B5EF4-FFF2-40B4-BE49-F238E27FC236}">
                <a16:creationId xmlns:a16="http://schemas.microsoft.com/office/drawing/2014/main" id="{BA7F985A-17AC-5742-BD9B-2D5AA4B6E598}"/>
              </a:ext>
            </a:extLst>
          </p:cNvPr>
          <p:cNvSpPr/>
          <p:nvPr/>
        </p:nvSpPr>
        <p:spPr>
          <a:xfrm>
            <a:off x="257552" y="1397215"/>
            <a:ext cx="2046866" cy="246221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PRODUCTS</a:t>
            </a:r>
          </a:p>
        </p:txBody>
      </p:sp>
      <p:sp>
        <p:nvSpPr>
          <p:cNvPr id="66" name="Rettangolo">
            <a:extLst>
              <a:ext uri="{FF2B5EF4-FFF2-40B4-BE49-F238E27FC236}">
                <a16:creationId xmlns:a16="http://schemas.microsoft.com/office/drawing/2014/main" id="{F13131A6-1338-244C-85FD-8860326A9D75}"/>
              </a:ext>
            </a:extLst>
          </p:cNvPr>
          <p:cNvSpPr/>
          <p:nvPr/>
        </p:nvSpPr>
        <p:spPr>
          <a:xfrm>
            <a:off x="-1045" y="-7913"/>
            <a:ext cx="2207338" cy="6858000"/>
          </a:xfrm>
          <a:prstGeom prst="rect">
            <a:avLst/>
          </a:prstGeom>
          <a:solidFill>
            <a:srgbClr val="DC1F29"/>
          </a:solidFill>
          <a:ln w="12700" cap="flat">
            <a:noFill/>
            <a:miter lim="400000"/>
          </a:ln>
          <a:effectLst>
            <a:outerShdw blurRad="152400" dist="12700" dir="5400000" rotWithShape="0">
              <a:srgbClr val="808080">
                <a:alpha val="26873"/>
              </a:srgbClr>
            </a:outerShdw>
          </a:effectLst>
        </p:spPr>
        <p:txBody>
          <a:bodyPr wrap="square" lIns="45718" tIns="45718" rIns="45718" bIns="45718" numCol="1" anchor="ctr">
            <a:noAutofit/>
          </a:bodyPr>
          <a:lstStyle/>
          <a:p>
            <a:pPr marL="0" marR="0" lvl="0" indent="0" algn="ctr" defTabSz="41272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>
                <a:solidFill>
                  <a:srgbClr val="FFFFFF"/>
                </a:solidFill>
              </a:defRPr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entury Gothic"/>
            </a:endParaRPr>
          </a:p>
        </p:txBody>
      </p:sp>
      <p:cxnSp>
        <p:nvCxnSpPr>
          <p:cNvPr id="71" name="Connettore 1 70">
            <a:extLst>
              <a:ext uri="{FF2B5EF4-FFF2-40B4-BE49-F238E27FC236}">
                <a16:creationId xmlns:a16="http://schemas.microsoft.com/office/drawing/2014/main" id="{A0163306-8B3E-1146-8A6B-5EF9118D7941}"/>
              </a:ext>
            </a:extLst>
          </p:cNvPr>
          <p:cNvCxnSpPr>
            <a:cxnSpLocks/>
          </p:cNvCxnSpPr>
          <p:nvPr/>
        </p:nvCxnSpPr>
        <p:spPr>
          <a:xfrm>
            <a:off x="219484" y="6679431"/>
            <a:ext cx="17171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ttangolo 72">
            <a:hlinkClick r:id="" action="ppaction://noaction"/>
            <a:extLst>
              <a:ext uri="{FF2B5EF4-FFF2-40B4-BE49-F238E27FC236}">
                <a16:creationId xmlns:a16="http://schemas.microsoft.com/office/drawing/2014/main" id="{66999B6C-5331-834C-A2E3-CC14C8171250}"/>
              </a:ext>
            </a:extLst>
          </p:cNvPr>
          <p:cNvSpPr/>
          <p:nvPr/>
        </p:nvSpPr>
        <p:spPr>
          <a:xfrm>
            <a:off x="161784" y="64356"/>
            <a:ext cx="2142634" cy="923330"/>
          </a:xfrm>
          <a:prstGeom prst="rect">
            <a:avLst/>
          </a:prstGeom>
        </p:spPr>
        <p:txBody>
          <a:bodyPr wrap="square" lIns="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</a:t>
            </a:r>
            <a:r>
              <a:rPr kumimoji="0" lang="cs-CZ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OOVER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WET&amp;DRY</a:t>
            </a:r>
            <a:endParaRPr kumimoji="0" lang="cs-CZ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HW5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83" name="Rettangolo 82">
            <a:hlinkClick r:id="" action="ppaction://noaction"/>
            <a:extLst>
              <a:ext uri="{FF2B5EF4-FFF2-40B4-BE49-F238E27FC236}">
                <a16:creationId xmlns:a16="http://schemas.microsoft.com/office/drawing/2014/main" id="{540EB343-80EF-BF42-8B6E-63C5516D950D}"/>
              </a:ext>
            </a:extLst>
          </p:cNvPr>
          <p:cNvSpPr/>
          <p:nvPr/>
        </p:nvSpPr>
        <p:spPr>
          <a:xfrm>
            <a:off x="263437" y="1255388"/>
            <a:ext cx="2046866" cy="246221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>
              <a:ln>
                <a:noFill/>
              </a:ln>
              <a:solidFill>
                <a:srgbClr val="6F6F6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Rettangolo 50">
            <a:extLst>
              <a:ext uri="{FF2B5EF4-FFF2-40B4-BE49-F238E27FC236}">
                <a16:creationId xmlns:a16="http://schemas.microsoft.com/office/drawing/2014/main" id="{6EB67C93-731E-468E-AE6B-DED40C305030}"/>
              </a:ext>
            </a:extLst>
          </p:cNvPr>
          <p:cNvSpPr/>
          <p:nvPr/>
        </p:nvSpPr>
        <p:spPr>
          <a:xfrm>
            <a:off x="2467247" y="32692"/>
            <a:ext cx="8553935" cy="461665"/>
          </a:xfrm>
          <a:prstGeom prst="rect">
            <a:avLst/>
          </a:prstGeom>
        </p:spPr>
        <p:txBody>
          <a:bodyPr wrap="square" lIns="0" tIns="45720" rIns="91440" bIns="45720" anchor="t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prstClr val="black"/>
                </a:solidFill>
                <a:latin typeface="Calibri" panose="020F0502020204030204"/>
              </a:rPr>
              <a:t>HW500 011 -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WET&amp;DRY</a:t>
            </a:r>
            <a:r>
              <a:rPr lang="cs-CZ" sz="2400" b="1" dirty="0">
                <a:solidFill>
                  <a:prstClr val="black"/>
                </a:solidFill>
                <a:latin typeface="Calibri" panose="020F0502020204030204"/>
              </a:rPr>
              <a:t> HW5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dirty="0">
              <a:solidFill>
                <a:prstClr val="black"/>
              </a:solidFill>
              <a:ea typeface="+mn-ea"/>
              <a:cs typeface="+mn-cs"/>
            </a:endParaRPr>
          </a:p>
        </p:txBody>
      </p:sp>
      <p:cxnSp>
        <p:nvCxnSpPr>
          <p:cNvPr id="88" name="Connettore 1 41">
            <a:extLst>
              <a:ext uri="{FF2B5EF4-FFF2-40B4-BE49-F238E27FC236}">
                <a16:creationId xmlns:a16="http://schemas.microsoft.com/office/drawing/2014/main" id="{A02D7329-C483-4628-937C-CD0C0E26D2E3}"/>
              </a:ext>
            </a:extLst>
          </p:cNvPr>
          <p:cNvCxnSpPr>
            <a:cxnSpLocks/>
          </p:cNvCxnSpPr>
          <p:nvPr/>
        </p:nvCxnSpPr>
        <p:spPr>
          <a:xfrm flipH="1">
            <a:off x="2494889" y="6685518"/>
            <a:ext cx="9372421" cy="0"/>
          </a:xfrm>
          <a:prstGeom prst="line">
            <a:avLst/>
          </a:prstGeom>
          <a:ln>
            <a:solidFill>
              <a:srgbClr val="4B53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magine 29">
            <a:extLst>
              <a:ext uri="{FF2B5EF4-FFF2-40B4-BE49-F238E27FC236}">
                <a16:creationId xmlns:a16="http://schemas.microsoft.com/office/drawing/2014/main" id="{C1293813-1578-820C-20BD-F3CFF7A473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0429" y="33642"/>
            <a:ext cx="1033859" cy="75320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85D7504-8626-D2F9-CBE1-F929A140C757}"/>
              </a:ext>
            </a:extLst>
          </p:cNvPr>
          <p:cNvGrpSpPr/>
          <p:nvPr/>
        </p:nvGrpSpPr>
        <p:grpSpPr>
          <a:xfrm>
            <a:off x="6488311" y="4702370"/>
            <a:ext cx="5525977" cy="593994"/>
            <a:chOff x="7108863" y="4137648"/>
            <a:chExt cx="3932024" cy="737187"/>
          </a:xfrm>
        </p:grpSpPr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678873AA-197D-EE4A-48B7-0200A4FBE1D5}"/>
                </a:ext>
              </a:extLst>
            </p:cNvPr>
            <p:cNvSpPr/>
            <p:nvPr/>
          </p:nvSpPr>
          <p:spPr>
            <a:xfrm>
              <a:off x="7108863" y="4492863"/>
              <a:ext cx="2646471" cy="381972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</a:t>
              </a:r>
              <a:r>
                <a:rPr lang="cs-CZ" sz="1400" b="1" dirty="0">
                  <a:solidFill>
                    <a:prstClr val="black"/>
                  </a:solidFill>
                  <a:latin typeface="Calibri" panose="020F0502020204030204"/>
                </a:rPr>
                <a:t>PRACOVNÍ REŽIMY</a:t>
              </a: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21">
              <a:extLst>
                <a:ext uri="{FF2B5EF4-FFF2-40B4-BE49-F238E27FC236}">
                  <a16:creationId xmlns:a16="http://schemas.microsoft.com/office/drawing/2014/main" id="{FE0673CD-391C-E1B3-A92B-5362F3EBAAFA}"/>
                </a:ext>
              </a:extLst>
            </p:cNvPr>
            <p:cNvSpPr txBox="1"/>
            <p:nvPr/>
          </p:nvSpPr>
          <p:spPr>
            <a:xfrm>
              <a:off x="7553654" y="4137648"/>
              <a:ext cx="3487233" cy="334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altLang="zh-CN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39" name="Parallelogramma 53">
            <a:extLst>
              <a:ext uri="{FF2B5EF4-FFF2-40B4-BE49-F238E27FC236}">
                <a16:creationId xmlns:a16="http://schemas.microsoft.com/office/drawing/2014/main" id="{EE026087-49C9-2BB3-B090-13D14173FD6A}"/>
              </a:ext>
            </a:extLst>
          </p:cNvPr>
          <p:cNvSpPr/>
          <p:nvPr/>
        </p:nvSpPr>
        <p:spPr>
          <a:xfrm>
            <a:off x="4204766" y="4470124"/>
            <a:ext cx="2645274" cy="262360"/>
          </a:xfrm>
          <a:prstGeom prst="parallelogram">
            <a:avLst/>
          </a:prstGeom>
          <a:solidFill>
            <a:srgbClr val="DC1F29"/>
          </a:solidFill>
          <a:ln>
            <a:solidFill>
              <a:srgbClr val="DC1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it-IT" sz="1000" b="1" dirty="0">
                <a:solidFill>
                  <a:prstClr val="white"/>
                </a:solidFill>
                <a:latin typeface="Calibri" panose="020F0502020204030204"/>
              </a:rPr>
              <a:t>AUTO</a:t>
            </a:r>
            <a:r>
              <a:rPr lang="cs-CZ" sz="1000" b="1" dirty="0">
                <a:solidFill>
                  <a:prstClr val="white"/>
                </a:solidFill>
                <a:latin typeface="Calibri" panose="020F0502020204030204"/>
              </a:rPr>
              <a:t>MATICKÉ ČIŠTĚNÍ</a:t>
            </a:r>
            <a:endParaRPr lang="en-US" sz="1100" dirty="0">
              <a:solidFill>
                <a:prstClr val="white"/>
              </a:solidFill>
              <a:ea typeface="+mn-ea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2FC9E2CD-E69E-241C-E8C5-0D78467F22C7}"/>
              </a:ext>
            </a:extLst>
          </p:cNvPr>
          <p:cNvSpPr txBox="1"/>
          <p:nvPr/>
        </p:nvSpPr>
        <p:spPr>
          <a:xfrm>
            <a:off x="97365" y="5085272"/>
            <a:ext cx="2046866" cy="13080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CO JE SOUČÁSTÍ BALENÍ: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2 </a:t>
            </a:r>
            <a:r>
              <a:rPr lang="en-US" sz="1000" dirty="0" err="1">
                <a:solidFill>
                  <a:prstClr val="white"/>
                </a:solidFill>
                <a:latin typeface="Calibri" panose="020F0502020204030204"/>
                <a:cs typeface="Calibri"/>
              </a:rPr>
              <a:t>náhradní</a:t>
            </a:r>
            <a:r>
              <a:rPr lang="en-US" sz="10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 </a:t>
            </a:r>
            <a:r>
              <a:rPr lang="en-US" sz="1000" dirty="0" err="1">
                <a:solidFill>
                  <a:prstClr val="white"/>
                </a:solidFill>
                <a:latin typeface="Calibri" panose="020F0502020204030204"/>
                <a:cs typeface="Calibri"/>
              </a:rPr>
              <a:t>válečky</a:t>
            </a:r>
            <a:r>
              <a:rPr lang="en-US" sz="10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 (A </a:t>
            </a:r>
            <a:r>
              <a:rPr lang="en-US" sz="1000" dirty="0" err="1">
                <a:solidFill>
                  <a:prstClr val="white"/>
                </a:solidFill>
                <a:latin typeface="Calibri" panose="020F0502020204030204"/>
                <a:cs typeface="Calibri"/>
              </a:rPr>
              <a:t>a</a:t>
            </a:r>
            <a:r>
              <a:rPr lang="en-US" sz="10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 B)</a:t>
            </a:r>
            <a:endParaRPr lang="cs-CZ" sz="1000" dirty="0">
              <a:solidFill>
                <a:prstClr val="white"/>
              </a:solidFill>
              <a:latin typeface="Calibri" panose="020F0502020204030204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1 </a:t>
            </a:r>
            <a:r>
              <a:rPr lang="en-US" sz="1000" dirty="0" err="1">
                <a:solidFill>
                  <a:prstClr val="white"/>
                </a:solidFill>
                <a:latin typeface="Calibri" panose="020F0502020204030204"/>
                <a:cs typeface="Calibri"/>
              </a:rPr>
              <a:t>filtr</a:t>
            </a:r>
            <a:r>
              <a:rPr lang="en-US" sz="10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 </a:t>
            </a:r>
            <a:r>
              <a:rPr lang="en-US" sz="1000" dirty="0" err="1">
                <a:solidFill>
                  <a:prstClr val="white"/>
                </a:solidFill>
                <a:latin typeface="Calibri" panose="020F0502020204030204"/>
                <a:cs typeface="Calibri"/>
              </a:rPr>
              <a:t>navíc</a:t>
            </a:r>
            <a:endParaRPr lang="cs-CZ" sz="1000" dirty="0">
              <a:solidFill>
                <a:prstClr val="white"/>
              </a:solidFill>
              <a:latin typeface="Calibri" panose="020F0502020204030204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cs-CZ" sz="1000" dirty="0" err="1">
                <a:solidFill>
                  <a:prstClr val="white"/>
                </a:solidFill>
                <a:latin typeface="Calibri" panose="020F0502020204030204"/>
                <a:cs typeface="Calibri"/>
              </a:rPr>
              <a:t>Dokova</a:t>
            </a:r>
            <a:r>
              <a:rPr lang="en-US" sz="1000" dirty="0" err="1">
                <a:solidFill>
                  <a:prstClr val="white"/>
                </a:solidFill>
                <a:latin typeface="Calibri" panose="020F0502020204030204"/>
                <a:cs typeface="Calibri"/>
              </a:rPr>
              <a:t>cí</a:t>
            </a:r>
            <a:r>
              <a:rPr lang="en-US" sz="10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 </a:t>
            </a:r>
            <a:r>
              <a:rPr lang="cs-CZ" sz="10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stanice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cs-CZ" sz="1000" dirty="0">
                <a:solidFill>
                  <a:prstClr val="white"/>
                </a:solidFill>
                <a:latin typeface="Calibri" panose="020F0502020204030204"/>
                <a:ea typeface="Calibri"/>
                <a:cs typeface="Calibri"/>
              </a:rPr>
              <a:t>Čistící kartáček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cs-CZ" sz="1000" dirty="0">
                <a:solidFill>
                  <a:prstClr val="white"/>
                </a:solidFill>
                <a:latin typeface="Calibri" panose="020F0502020204030204"/>
                <a:ea typeface="Calibri"/>
                <a:cs typeface="Calibri"/>
              </a:rPr>
              <a:t>Detergent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cs-CZ" sz="1000" dirty="0">
                <a:solidFill>
                  <a:prstClr val="white"/>
                </a:solidFill>
                <a:latin typeface="Calibri" panose="020F0502020204030204"/>
                <a:ea typeface="Calibri"/>
                <a:cs typeface="Calibri"/>
              </a:rPr>
              <a:t>Nabíječka</a:t>
            </a:r>
            <a:endParaRPr lang="en-US" sz="1000" dirty="0">
              <a:solidFill>
                <a:prstClr val="white"/>
              </a:solidFill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38" name="Parallelogramma 53">
            <a:extLst>
              <a:ext uri="{FF2B5EF4-FFF2-40B4-BE49-F238E27FC236}">
                <a16:creationId xmlns:a16="http://schemas.microsoft.com/office/drawing/2014/main" id="{3E6EC9AC-C06A-CF74-444B-86C10CF8421A}"/>
              </a:ext>
            </a:extLst>
          </p:cNvPr>
          <p:cNvSpPr/>
          <p:nvPr/>
        </p:nvSpPr>
        <p:spPr>
          <a:xfrm>
            <a:off x="4208965" y="2894677"/>
            <a:ext cx="2646471" cy="262478"/>
          </a:xfrm>
          <a:prstGeom prst="parallelogram">
            <a:avLst/>
          </a:prstGeom>
          <a:solidFill>
            <a:srgbClr val="DC1F29"/>
          </a:solidFill>
          <a:ln>
            <a:solidFill>
              <a:srgbClr val="DC1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cs-CZ" sz="1000" b="1" dirty="0">
                <a:solidFill>
                  <a:prstClr val="white"/>
                </a:solidFill>
                <a:latin typeface="Calibri" panose="020F0502020204030204"/>
                <a:ea typeface="Calibri"/>
                <a:cs typeface="72 Condensed" panose="020B0506030000000003" pitchFamily="34" charset="0"/>
              </a:rPr>
              <a:t>VYLEPŠENÁ</a:t>
            </a:r>
            <a:r>
              <a:rPr lang="en-GB" sz="1000" b="1" dirty="0">
                <a:solidFill>
                  <a:prstClr val="white"/>
                </a:solidFill>
                <a:latin typeface="Calibri" panose="020F0502020204030204"/>
                <a:ea typeface="Calibri"/>
                <a:cs typeface="72 Condensed" panose="020B0506030000000003" pitchFamily="34" charset="0"/>
              </a:rPr>
              <a:t> </a:t>
            </a:r>
            <a:r>
              <a:rPr lang="cs-CZ" sz="1000" b="1" dirty="0">
                <a:solidFill>
                  <a:prstClr val="white"/>
                </a:solidFill>
                <a:latin typeface="Calibri" panose="020F0502020204030204"/>
                <a:ea typeface="Calibri"/>
                <a:cs typeface="72 Condensed" panose="020B0506030000000003" pitchFamily="34" charset="0"/>
              </a:rPr>
              <a:t>OVLADATELNOST</a:t>
            </a:r>
            <a:endParaRPr lang="en-GB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/>
              <a:cs typeface="72 Condensed" panose="020B0506030000000003" pitchFamily="34" charset="0"/>
            </a:endParaRPr>
          </a:p>
        </p:txBody>
      </p:sp>
      <p:grpSp>
        <p:nvGrpSpPr>
          <p:cNvPr id="28" name="Group 1">
            <a:extLst>
              <a:ext uri="{FF2B5EF4-FFF2-40B4-BE49-F238E27FC236}">
                <a16:creationId xmlns:a16="http://schemas.microsoft.com/office/drawing/2014/main" id="{205C5F56-31EE-16AD-54A8-23CF0DDEA987}"/>
              </a:ext>
            </a:extLst>
          </p:cNvPr>
          <p:cNvGrpSpPr/>
          <p:nvPr/>
        </p:nvGrpSpPr>
        <p:grpSpPr>
          <a:xfrm>
            <a:off x="6953695" y="857972"/>
            <a:ext cx="5252293" cy="4195320"/>
            <a:chOff x="8401712" y="1198311"/>
            <a:chExt cx="3568737" cy="4881187"/>
          </a:xfrm>
        </p:grpSpPr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6012366C-D8A7-0EC5-31A4-F07DDB2AF57C}"/>
                </a:ext>
              </a:extLst>
            </p:cNvPr>
            <p:cNvSpPr/>
            <p:nvPr/>
          </p:nvSpPr>
          <p:spPr>
            <a:xfrm>
              <a:off x="8437788" y="1198311"/>
              <a:ext cx="2646471" cy="358094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1400" b="1" dirty="0">
                  <a:solidFill>
                    <a:prstClr val="black"/>
                  </a:solidFill>
                  <a:latin typeface="Calibri" panose="020F0502020204030204"/>
                </a:rPr>
                <a:t>TECHNICKÉ PARAMETRY A VÝBAVA</a:t>
              </a: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21">
              <a:extLst>
                <a:ext uri="{FF2B5EF4-FFF2-40B4-BE49-F238E27FC236}">
                  <a16:creationId xmlns:a16="http://schemas.microsoft.com/office/drawing/2014/main" id="{F176F01F-0C06-0B9E-298E-AC2B45D56FB6}"/>
                </a:ext>
              </a:extLst>
            </p:cNvPr>
            <p:cNvSpPr txBox="1"/>
            <p:nvPr/>
          </p:nvSpPr>
          <p:spPr>
            <a:xfrm>
              <a:off x="8401712" y="1466066"/>
              <a:ext cx="3568737" cy="4613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cs-CZ" altLang="zh-CN" sz="1100" b="1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Akumulátorový </a:t>
              </a:r>
              <a:r>
                <a:rPr lang="en-US" altLang="zh-CN" sz="1100" b="1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WET&amp;DRY: </a:t>
              </a: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vysává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tekutiny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, </a:t>
              </a: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suché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nečistoty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a </a:t>
              </a: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vytírá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tvrdé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podlahy</a:t>
              </a:r>
              <a:endParaRPr lang="cs-CZ" altLang="zh-CN" sz="11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altLang="zh-CN" sz="1100" b="1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Sací</a:t>
              </a:r>
              <a:r>
                <a:rPr lang="en-US" altLang="zh-CN" sz="1100" b="1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1100" b="1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výkon</a:t>
              </a:r>
              <a:r>
                <a:rPr lang="en-US" altLang="zh-CN" sz="1100" b="1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: 150 W 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(</a:t>
              </a: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výkon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motoru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) </a:t>
              </a:r>
              <a:r>
                <a:rPr lang="cs-CZ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generuje až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1100" b="1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35 AW 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(</a:t>
              </a:r>
              <a:r>
                <a:rPr lang="cs-CZ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v </a:t>
              </a: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maximální</a:t>
              </a:r>
              <a:r>
                <a:rPr lang="cs-CZ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m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režim</a:t>
              </a:r>
              <a:r>
                <a:rPr lang="cs-CZ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u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) </a:t>
              </a:r>
              <a:endParaRPr lang="cs-CZ" altLang="zh-CN" sz="1100" b="1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altLang="zh-CN" sz="1100" b="1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25,2</a:t>
              </a:r>
              <a:r>
                <a:rPr lang="cs-CZ" altLang="zh-CN" sz="1100" b="1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1100" b="1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V</a:t>
              </a:r>
              <a:r>
                <a:rPr lang="cs-CZ" altLang="zh-CN" sz="1100" b="1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1100" b="1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/</a:t>
              </a:r>
              <a:r>
                <a:rPr lang="cs-CZ" altLang="zh-CN" sz="1100" b="1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1100" b="1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4000mAh 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lithium-</a:t>
              </a: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iontová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baterie</a:t>
              </a:r>
              <a:r>
                <a:rPr lang="cs-CZ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se </a:t>
              </a: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spotřebou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93,2</a:t>
              </a:r>
              <a:r>
                <a:rPr lang="cs-CZ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Wh</a:t>
              </a:r>
              <a:endParaRPr lang="cs-CZ" altLang="zh-CN" sz="11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  <a:p>
              <a:pPr marL="171450" indent="-171450">
                <a:spcBef>
                  <a:spcPts val="200"/>
                </a:spcBef>
                <a:buFont typeface="Arial" panose="020B0604020202020204" pitchFamily="34" charset="0"/>
                <a:buChar char="•"/>
                <a:defRPr/>
              </a:pPr>
              <a:r>
                <a:rPr lang="cs-CZ" altLang="zh-CN" sz="1100" b="1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3 </a:t>
              </a:r>
              <a:r>
                <a:rPr kumimoji="0" lang="cs-CZ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pracovní režimy pro všechny druhy tvrdých podlah</a:t>
              </a:r>
              <a:r>
                <a:rPr lang="en-US" altLang="zh-CN" sz="1100" b="1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:</a:t>
              </a:r>
              <a:endParaRPr lang="cs-CZ" altLang="zh-CN" sz="1100" b="1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  <a:p>
              <a:pPr marL="628650" lvl="1" indent="-171450">
                <a:spcBef>
                  <a:spcPts val="2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SMART</a:t>
              </a:r>
              <a:r>
                <a:rPr lang="cs-CZ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: </a:t>
              </a:r>
              <a:r>
                <a:rPr lang="cs-CZ" altLang="zh-CN" sz="1100" b="1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HMC5 reguluje </a:t>
              </a:r>
              <a:r>
                <a:rPr lang="cs-CZ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výkon a průtok vody dle </a:t>
              </a:r>
              <a:r>
                <a:rPr lang="cs-CZ" altLang="zh-CN" sz="1100" b="1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detekovaných nečistot</a:t>
              </a:r>
            </a:p>
            <a:p>
              <a:pPr marL="628650" lvl="1" indent="-171450">
                <a:spcBef>
                  <a:spcPts val="200"/>
                </a:spcBef>
                <a:buFont typeface="Arial" panose="020B0604020202020204" pitchFamily="34" charset="0"/>
                <a:buChar char="•"/>
                <a:defRPr/>
              </a:pPr>
              <a:r>
                <a:rPr lang="cs-CZ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PARKETY: </a:t>
              </a:r>
              <a:r>
                <a:rPr lang="cs-CZ" altLang="zh-CN" sz="1100" b="1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méně vody </a:t>
              </a:r>
              <a:r>
                <a:rPr lang="cs-CZ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pouze do předního válečku </a:t>
              </a:r>
              <a:r>
                <a:rPr lang="cs-CZ" altLang="zh-CN" sz="1100" b="1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pro rychlé schnutí</a:t>
              </a:r>
            </a:p>
            <a:p>
              <a:pPr marL="628650" lvl="1" indent="-171450">
                <a:spcBef>
                  <a:spcPts val="200"/>
                </a:spcBef>
                <a:buFont typeface="Arial" panose="020B0604020202020204" pitchFamily="34" charset="0"/>
                <a:buChar char="•"/>
                <a:defRPr/>
              </a:pPr>
              <a:r>
                <a:rPr lang="cs-CZ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MAX: sací výkon a průtok vody na </a:t>
              </a:r>
              <a:r>
                <a:rPr lang="cs-CZ" altLang="zh-CN" sz="1100" b="1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maximální</a:t>
              </a:r>
              <a:r>
                <a:rPr lang="cs-CZ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úrovni </a:t>
              </a:r>
              <a:r>
                <a:rPr lang="cs-CZ" altLang="zh-CN" sz="1100" b="1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pro silné znečištění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​</a:t>
              </a:r>
              <a:r>
                <a:rPr lang="en-US" altLang="zh-CN" sz="1100" b="1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Doba</a:t>
              </a:r>
              <a:r>
                <a:rPr lang="en-US" altLang="zh-CN" sz="1100" b="1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1100" b="1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provozu</a:t>
              </a:r>
              <a:r>
                <a:rPr lang="en-US" altLang="zh-CN" sz="1100" b="1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1100" b="1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až</a:t>
              </a:r>
              <a:r>
                <a:rPr lang="en-US" altLang="zh-CN" sz="1100" b="1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30 </a:t>
              </a:r>
              <a:r>
                <a:rPr lang="en-US" altLang="zh-CN" sz="1100" b="1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minut</a:t>
              </a:r>
              <a:r>
                <a:rPr lang="en-US" altLang="zh-CN" sz="1100" b="1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:</a:t>
              </a:r>
              <a:r>
                <a:rPr lang="cs-CZ" altLang="zh-CN" sz="1100" b="1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cs-CZ" altLang="zh-CN" sz="1100" b="1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     </a:t>
              </a:r>
              <a:r>
                <a:rPr lang="cs-CZ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REŽIM SMART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: </a:t>
              </a: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až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30‘</a:t>
              </a:r>
              <a:r>
                <a:rPr lang="cs-CZ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, 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REŽIM PARKET</a:t>
              </a:r>
              <a:r>
                <a:rPr lang="cs-CZ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Y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: </a:t>
              </a: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až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25‘</a:t>
              </a:r>
              <a:r>
                <a:rPr lang="cs-CZ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, 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REŽIM</a:t>
              </a:r>
              <a:r>
                <a:rPr lang="cs-CZ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MAX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: </a:t>
              </a: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až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23‘</a:t>
              </a:r>
              <a:endParaRPr lang="cs-CZ" altLang="zh-CN" sz="11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  <a:p>
              <a:pPr marL="171450" indent="-171450">
                <a:spcBef>
                  <a:spcPts val="2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zh-CN" sz="1100" b="1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Snadná</a:t>
              </a:r>
              <a:r>
                <a:rPr lang="en-US" altLang="zh-CN" sz="1100" b="1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1100" b="1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údržba</a:t>
              </a:r>
              <a:r>
                <a:rPr lang="en-US" altLang="zh-CN" sz="1100" b="1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s </a:t>
              </a: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funkcí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1100" b="1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automatického</a:t>
              </a:r>
              <a:r>
                <a:rPr lang="en-US" altLang="zh-CN" sz="1100" b="1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1100" b="1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čištění</a:t>
              </a:r>
              <a:r>
                <a:rPr lang="cs-CZ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, </a:t>
              </a:r>
            </a:p>
            <a:p>
              <a:pPr>
                <a:spcBef>
                  <a:spcPts val="200"/>
                </a:spcBef>
                <a:defRPr/>
              </a:pPr>
              <a:r>
                <a:rPr lang="cs-CZ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    </a:t>
              </a: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odnímatelné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a </a:t>
              </a: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omyvatelné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válečky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pro </a:t>
              </a:r>
              <a:r>
                <a:rPr lang="cs-CZ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důkladné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čištění</a:t>
              </a:r>
              <a:endParaRPr lang="cs-CZ" altLang="zh-CN" sz="11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  <a:p>
              <a:pPr marL="171450" indent="-171450">
                <a:spcBef>
                  <a:spcPts val="2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Hlučnost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: </a:t>
              </a:r>
              <a:r>
                <a:rPr lang="en-US" altLang="zh-CN" sz="1100" b="1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84 dBA 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(v MAX)</a:t>
              </a:r>
              <a:endParaRPr lang="cs-CZ" altLang="zh-CN" sz="11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  <a:p>
              <a:pPr marL="171450" indent="-171450">
                <a:spcBef>
                  <a:spcPts val="2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Doba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nabíjení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: </a:t>
              </a:r>
              <a:r>
                <a:rPr lang="en-US" altLang="zh-CN" sz="1100" b="1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4 h</a:t>
              </a:r>
              <a:endParaRPr lang="cs-CZ" altLang="zh-CN" sz="1100" b="1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  <a:p>
              <a:pPr marL="171450" indent="-171450">
                <a:spcBef>
                  <a:spcPts val="200"/>
                </a:spcBef>
                <a:buFont typeface="Arial" panose="020B0604020202020204" pitchFamily="34" charset="0"/>
                <a:buChar char="•"/>
                <a:defRPr/>
              </a:pPr>
              <a:r>
                <a:rPr lang="cs-CZ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Objem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nádržky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cs-CZ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s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čistou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vodu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: </a:t>
              </a:r>
              <a:r>
                <a:rPr lang="en-US" altLang="zh-CN" sz="1100" b="1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750 ml</a:t>
              </a:r>
              <a:endParaRPr lang="cs-CZ" altLang="zh-CN" sz="1100" b="1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  <a:p>
              <a:pPr marL="171450" indent="-171450">
                <a:spcBef>
                  <a:spcPts val="2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Objem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nádržky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cs-CZ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se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špinavou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vod</a:t>
              </a:r>
              <a:r>
                <a:rPr lang="cs-CZ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o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u: </a:t>
              </a:r>
              <a:r>
                <a:rPr lang="en-US" altLang="zh-CN" sz="1100" b="1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600 ml</a:t>
              </a:r>
              <a:endParaRPr lang="cs-CZ" altLang="zh-CN" sz="1100" b="1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  <a:p>
              <a:pPr marL="171450" indent="-171450">
                <a:spcBef>
                  <a:spcPts val="2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Typ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filtru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: </a:t>
              </a:r>
              <a:r>
                <a:rPr lang="en-US" altLang="zh-CN" sz="1100" b="1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skládaný</a:t>
              </a:r>
              <a:r>
                <a:rPr lang="en-US" altLang="zh-CN" sz="1100" b="1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1100" b="1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filtr</a:t>
              </a:r>
              <a:r>
                <a:rPr lang="en-US" altLang="zh-CN" sz="1100" b="1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F7</a:t>
              </a:r>
              <a:endParaRPr lang="cs-CZ" altLang="zh-CN" sz="1100" b="1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  <a:p>
              <a:pPr marL="171450" indent="-171450">
                <a:spcBef>
                  <a:spcPts val="2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Hlasová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výzva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ve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4 </a:t>
              </a: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jazycích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(</a:t>
              </a:r>
              <a:r>
                <a:rPr lang="cs-CZ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AJ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, I</a:t>
              </a:r>
              <a:r>
                <a:rPr lang="cs-CZ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J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, F</a:t>
              </a:r>
              <a:r>
                <a:rPr lang="cs-CZ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J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, </a:t>
              </a:r>
              <a:r>
                <a:rPr lang="cs-CZ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NJ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, </a:t>
              </a:r>
              <a:r>
                <a:rPr lang="cs-CZ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ŠJ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)</a:t>
              </a:r>
              <a:endParaRPr lang="cs-CZ" altLang="zh-CN" sz="11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  <a:p>
              <a:pPr marL="171450" indent="-171450">
                <a:spcBef>
                  <a:spcPts val="2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zh-CN" sz="1100" b="1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LED </a:t>
              </a:r>
              <a:r>
                <a:rPr lang="en-US" altLang="zh-CN" sz="1100" b="1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displej</a:t>
              </a:r>
              <a:r>
                <a:rPr lang="en-US" altLang="zh-CN" sz="1100" b="1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zobrazující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cs-CZ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upozornění a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zbývající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cs-CZ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procentuální nabití </a:t>
              </a: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baterie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endParaRPr lang="cs-CZ" altLang="zh-CN" sz="11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  <a:p>
              <a:pPr marL="171450" indent="-171450">
                <a:spcBef>
                  <a:spcPts val="2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zh-CN" sz="11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Pokročilé</a:t>
              </a:r>
              <a:r>
                <a:rPr lang="en-US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1100" b="1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čištění</a:t>
              </a:r>
              <a:r>
                <a:rPr lang="en-US" altLang="zh-CN" sz="1100" b="1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1100" b="1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hran</a:t>
              </a:r>
              <a:endParaRPr lang="cs-CZ" altLang="zh-CN" sz="1100" b="1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  <a:p>
              <a:pPr marL="171450" indent="-171450">
                <a:spcBef>
                  <a:spcPts val="200"/>
                </a:spcBef>
                <a:buFont typeface="Arial" panose="020B0604020202020204" pitchFamily="34" charset="0"/>
                <a:buChar char="•"/>
                <a:defRPr/>
              </a:pPr>
              <a:r>
                <a:rPr lang="cs-CZ" altLang="zh-CN" sz="1100" b="1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Dokovací stanice – nabíjení, čištění a skladování </a:t>
              </a:r>
              <a:r>
                <a:rPr lang="cs-CZ" altLang="zh-CN" sz="11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rPr>
                <a:t>na jednom místě</a:t>
              </a:r>
              <a:endParaRPr lang="en-US" altLang="zh-CN" sz="11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pic>
        <p:nvPicPr>
          <p:cNvPr id="9" name="Immagine 8" descr="Immagine che contiene automa meccanico, ruota, terreno, pialla/aereo&#10;&#10;Descrizione generata automaticamente">
            <a:extLst>
              <a:ext uri="{FF2B5EF4-FFF2-40B4-BE49-F238E27FC236}">
                <a16:creationId xmlns:a16="http://schemas.microsoft.com/office/drawing/2014/main" id="{7D96EFBF-82C6-0028-3513-A2B2D6232E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620"/>
          <a:stretch/>
        </p:blipFill>
        <p:spPr>
          <a:xfrm>
            <a:off x="4329329" y="1407323"/>
            <a:ext cx="2387082" cy="1484454"/>
          </a:xfrm>
          <a:prstGeom prst="rect">
            <a:avLst/>
          </a:prstGeom>
        </p:spPr>
      </p:pic>
      <p:sp>
        <p:nvSpPr>
          <p:cNvPr id="37" name="Parallelogramma 53">
            <a:extLst>
              <a:ext uri="{FF2B5EF4-FFF2-40B4-BE49-F238E27FC236}">
                <a16:creationId xmlns:a16="http://schemas.microsoft.com/office/drawing/2014/main" id="{CB105116-3D8C-61AA-D0A4-65D596412A65}"/>
              </a:ext>
            </a:extLst>
          </p:cNvPr>
          <p:cNvSpPr/>
          <p:nvPr/>
        </p:nvSpPr>
        <p:spPr>
          <a:xfrm>
            <a:off x="4209564" y="1152894"/>
            <a:ext cx="2645275" cy="262360"/>
          </a:xfrm>
          <a:prstGeom prst="parallelogram">
            <a:avLst/>
          </a:prstGeom>
          <a:solidFill>
            <a:srgbClr val="DC1F29"/>
          </a:solidFill>
          <a:ln>
            <a:solidFill>
              <a:srgbClr val="DC1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cs-CZ" sz="1050" b="1" dirty="0">
                <a:solidFill>
                  <a:prstClr val="white"/>
                </a:solidFill>
                <a:latin typeface="Calibri" panose="020F0502020204030204"/>
              </a:rPr>
              <a:t>DVOJITÝ VÝKON V JEDNÉ STOPĚ</a:t>
            </a:r>
            <a:endParaRPr lang="en-US" sz="1100" dirty="0">
              <a:solidFill>
                <a:prstClr val="white"/>
              </a:solidFill>
              <a:ea typeface="+mn-ea"/>
            </a:endParaRP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98C8F445-F735-8D17-5D55-640DD517CB8E}"/>
              </a:ext>
            </a:extLst>
          </p:cNvPr>
          <p:cNvSpPr txBox="1"/>
          <p:nvPr/>
        </p:nvSpPr>
        <p:spPr>
          <a:xfrm>
            <a:off x="4259618" y="4076348"/>
            <a:ext cx="792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800" dirty="0"/>
              <a:t>Tah vpřed</a:t>
            </a:r>
          </a:p>
          <a:p>
            <a:pPr algn="r"/>
            <a:endParaRPr lang="it-IT" sz="800" dirty="0"/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A3A2B4B6-EF46-C607-E634-35B2A3E6109B}"/>
              </a:ext>
            </a:extLst>
          </p:cNvPr>
          <p:cNvSpPr txBox="1"/>
          <p:nvPr/>
        </p:nvSpPr>
        <p:spPr>
          <a:xfrm>
            <a:off x="4956663" y="4073439"/>
            <a:ext cx="7924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Protitah</a:t>
            </a:r>
            <a:endParaRPr lang="it-IT" sz="800" dirty="0"/>
          </a:p>
        </p:txBody>
      </p:sp>
      <p:cxnSp>
        <p:nvCxnSpPr>
          <p:cNvPr id="69" name="Connettore 2 68">
            <a:extLst>
              <a:ext uri="{FF2B5EF4-FFF2-40B4-BE49-F238E27FC236}">
                <a16:creationId xmlns:a16="http://schemas.microsoft.com/office/drawing/2014/main" id="{4D543D98-BAA5-5DE5-C700-5544D3D9974C}"/>
              </a:ext>
            </a:extLst>
          </p:cNvPr>
          <p:cNvCxnSpPr>
            <a:cxnSpLocks/>
          </p:cNvCxnSpPr>
          <p:nvPr/>
        </p:nvCxnSpPr>
        <p:spPr>
          <a:xfrm flipH="1">
            <a:off x="4358474" y="4251322"/>
            <a:ext cx="594698" cy="0"/>
          </a:xfrm>
          <a:prstGeom prst="straightConnector1">
            <a:avLst/>
          </a:prstGeom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5" name="Connettore 2 74">
            <a:extLst>
              <a:ext uri="{FF2B5EF4-FFF2-40B4-BE49-F238E27FC236}">
                <a16:creationId xmlns:a16="http://schemas.microsoft.com/office/drawing/2014/main" id="{DC511952-0C77-7CD7-E190-14680059C34A}"/>
              </a:ext>
            </a:extLst>
          </p:cNvPr>
          <p:cNvCxnSpPr>
            <a:cxnSpLocks/>
          </p:cNvCxnSpPr>
          <p:nvPr/>
        </p:nvCxnSpPr>
        <p:spPr>
          <a:xfrm>
            <a:off x="5052028" y="4251322"/>
            <a:ext cx="682192" cy="0"/>
          </a:xfrm>
          <a:prstGeom prst="straightConnector1">
            <a:avLst/>
          </a:prstGeom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7" name="Connettore 2 76">
            <a:extLst>
              <a:ext uri="{FF2B5EF4-FFF2-40B4-BE49-F238E27FC236}">
                <a16:creationId xmlns:a16="http://schemas.microsoft.com/office/drawing/2014/main" id="{1E593D55-9E5E-DFA1-7931-CDD0BD476FF1}"/>
              </a:ext>
            </a:extLst>
          </p:cNvPr>
          <p:cNvCxnSpPr>
            <a:cxnSpLocks/>
          </p:cNvCxnSpPr>
          <p:nvPr/>
        </p:nvCxnSpPr>
        <p:spPr>
          <a:xfrm flipH="1">
            <a:off x="5882911" y="4251322"/>
            <a:ext cx="1036574" cy="0"/>
          </a:xfrm>
          <a:prstGeom prst="straightConnector1">
            <a:avLst/>
          </a:prstGeom>
          <a:ln w="19050" cap="flat" cmpd="sng" algn="ctr">
            <a:solidFill>
              <a:srgbClr val="00B050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86" name="Immagine 85">
            <a:extLst>
              <a:ext uri="{FF2B5EF4-FFF2-40B4-BE49-F238E27FC236}">
                <a16:creationId xmlns:a16="http://schemas.microsoft.com/office/drawing/2014/main" id="{6E0EB163-64A7-E175-D7D6-A86BE5B2D26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62" t="2436" r="3926" b="22326"/>
          <a:stretch/>
        </p:blipFill>
        <p:spPr>
          <a:xfrm>
            <a:off x="4402456" y="3220939"/>
            <a:ext cx="1101431" cy="930091"/>
          </a:xfrm>
          <a:prstGeom prst="rect">
            <a:avLst/>
          </a:prstGeom>
        </p:spPr>
      </p:pic>
      <p:pic>
        <p:nvPicPr>
          <p:cNvPr id="91" name="图片 85" descr="2">
            <a:extLst>
              <a:ext uri="{FF2B5EF4-FFF2-40B4-BE49-F238E27FC236}">
                <a16:creationId xmlns:a16="http://schemas.microsoft.com/office/drawing/2014/main" id="{7AF7E804-2BBA-6A5E-2269-9DF50EE7F61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2177" b="22966"/>
          <a:stretch/>
        </p:blipFill>
        <p:spPr>
          <a:xfrm>
            <a:off x="5828667" y="3207965"/>
            <a:ext cx="1074406" cy="93009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ACDA81D0-4065-B158-0F61-8D1970263820}"/>
              </a:ext>
            </a:extLst>
          </p:cNvPr>
          <p:cNvSpPr txBox="1"/>
          <p:nvPr/>
        </p:nvSpPr>
        <p:spPr>
          <a:xfrm>
            <a:off x="6004993" y="4068981"/>
            <a:ext cx="792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" dirty="0"/>
              <a:t>Samohybný systém</a:t>
            </a:r>
            <a:endParaRPr lang="it-IT" sz="8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A0A70EC-BFD6-A35F-9A28-937452007C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094" r="34084" b="4626"/>
          <a:stretch/>
        </p:blipFill>
        <p:spPr>
          <a:xfrm>
            <a:off x="2371626" y="1158166"/>
            <a:ext cx="1711058" cy="5128225"/>
          </a:xfrm>
          <a:prstGeom prst="rect">
            <a:avLst/>
          </a:prstGeom>
        </p:spPr>
      </p:pic>
      <p:sp>
        <p:nvSpPr>
          <p:cNvPr id="2" name="Parallelogramma 53">
            <a:extLst>
              <a:ext uri="{FF2B5EF4-FFF2-40B4-BE49-F238E27FC236}">
                <a16:creationId xmlns:a16="http://schemas.microsoft.com/office/drawing/2014/main" id="{08410877-9070-BE2B-2329-19C8F4C14114}"/>
              </a:ext>
            </a:extLst>
          </p:cNvPr>
          <p:cNvSpPr/>
          <p:nvPr/>
        </p:nvSpPr>
        <p:spPr>
          <a:xfrm>
            <a:off x="6483384" y="5362585"/>
            <a:ext cx="2135384" cy="188431"/>
          </a:xfrm>
          <a:prstGeom prst="parallelogram">
            <a:avLst/>
          </a:prstGeom>
          <a:solidFill>
            <a:srgbClr val="DC1F29"/>
          </a:solidFill>
          <a:ln>
            <a:solidFill>
              <a:srgbClr val="DC1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it-IT" sz="1000" b="1" dirty="0">
                <a:solidFill>
                  <a:prstClr val="white"/>
                </a:solidFill>
                <a:latin typeface="Calibri" panose="020F0502020204030204"/>
              </a:rPr>
              <a:t>SMART </a:t>
            </a:r>
            <a:endParaRPr lang="en-US" sz="1100" dirty="0">
              <a:solidFill>
                <a:prstClr val="white"/>
              </a:solidFill>
              <a:ea typeface="+mn-ea"/>
            </a:endParaRPr>
          </a:p>
        </p:txBody>
      </p:sp>
      <p:sp>
        <p:nvSpPr>
          <p:cNvPr id="5" name="Parallelogramma 53">
            <a:extLst>
              <a:ext uri="{FF2B5EF4-FFF2-40B4-BE49-F238E27FC236}">
                <a16:creationId xmlns:a16="http://schemas.microsoft.com/office/drawing/2014/main" id="{FF204E8B-04C6-120A-9647-F96529EAB896}"/>
              </a:ext>
            </a:extLst>
          </p:cNvPr>
          <p:cNvSpPr/>
          <p:nvPr/>
        </p:nvSpPr>
        <p:spPr>
          <a:xfrm>
            <a:off x="8626599" y="5356722"/>
            <a:ext cx="1794394" cy="194622"/>
          </a:xfrm>
          <a:prstGeom prst="parallelogram">
            <a:avLst/>
          </a:prstGeom>
          <a:solidFill>
            <a:srgbClr val="DC1F29"/>
          </a:solidFill>
          <a:ln>
            <a:solidFill>
              <a:srgbClr val="DC1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it-IT" sz="1000" b="1" dirty="0">
                <a:solidFill>
                  <a:prstClr val="white"/>
                </a:solidFill>
                <a:latin typeface="Calibri" panose="020F0502020204030204"/>
              </a:rPr>
              <a:t>PAR</a:t>
            </a:r>
            <a:r>
              <a:rPr lang="cs-CZ" sz="1000" b="1" dirty="0">
                <a:solidFill>
                  <a:prstClr val="white"/>
                </a:solidFill>
                <a:latin typeface="Calibri" panose="020F0502020204030204"/>
              </a:rPr>
              <a:t>KETY</a:t>
            </a:r>
            <a:endParaRPr lang="en-US" sz="1100" dirty="0">
              <a:solidFill>
                <a:prstClr val="white"/>
              </a:solidFill>
              <a:ea typeface="+mn-ea"/>
            </a:endParaRPr>
          </a:p>
        </p:txBody>
      </p:sp>
      <p:sp>
        <p:nvSpPr>
          <p:cNvPr id="10" name="Parallelogramma 53">
            <a:extLst>
              <a:ext uri="{FF2B5EF4-FFF2-40B4-BE49-F238E27FC236}">
                <a16:creationId xmlns:a16="http://schemas.microsoft.com/office/drawing/2014/main" id="{AE9B35B5-2DA2-622F-AF12-4D66EEA20DA0}"/>
              </a:ext>
            </a:extLst>
          </p:cNvPr>
          <p:cNvSpPr/>
          <p:nvPr/>
        </p:nvSpPr>
        <p:spPr>
          <a:xfrm>
            <a:off x="10434054" y="5356722"/>
            <a:ext cx="1757946" cy="188427"/>
          </a:xfrm>
          <a:prstGeom prst="parallelogram">
            <a:avLst/>
          </a:prstGeom>
          <a:solidFill>
            <a:srgbClr val="DC1F29"/>
          </a:solidFill>
          <a:ln>
            <a:solidFill>
              <a:srgbClr val="DC1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it-IT" sz="1000" b="1" dirty="0">
                <a:solidFill>
                  <a:prstClr val="white"/>
                </a:solidFill>
                <a:latin typeface="Calibri" panose="020F0502020204030204"/>
              </a:rPr>
              <a:t>MAX </a:t>
            </a:r>
            <a:endParaRPr lang="en-US" sz="1100" dirty="0">
              <a:solidFill>
                <a:prstClr val="white"/>
              </a:solidFill>
              <a:ea typeface="+mn-ea"/>
            </a:endParaRPr>
          </a:p>
        </p:txBody>
      </p:sp>
      <p:pic>
        <p:nvPicPr>
          <p:cNvPr id="13" name="Immagine 12" descr="HW500 011_Ambient image 4">
            <a:extLst>
              <a:ext uri="{FF2B5EF4-FFF2-40B4-BE49-F238E27FC236}">
                <a16:creationId xmlns:a16="http://schemas.microsoft.com/office/drawing/2014/main" id="{896CC45A-293A-CB6B-D565-2433592B716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10">
            <a:lum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2" b="5685"/>
          <a:stretch/>
        </p:blipFill>
        <p:spPr>
          <a:xfrm>
            <a:off x="6483384" y="5589430"/>
            <a:ext cx="2052118" cy="879714"/>
          </a:xfrm>
          <a:prstGeom prst="rect">
            <a:avLst/>
          </a:prstGeom>
        </p:spPr>
      </p:pic>
      <p:pic>
        <p:nvPicPr>
          <p:cNvPr id="14" name="Immagine 13" descr="HW500 011_Ambient image 2">
            <a:extLst>
              <a:ext uri="{FF2B5EF4-FFF2-40B4-BE49-F238E27FC236}">
                <a16:creationId xmlns:a16="http://schemas.microsoft.com/office/drawing/2014/main" id="{E9C3CAAC-8AA8-9189-A248-3B3D5939FAD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1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" b="27518"/>
          <a:stretch/>
        </p:blipFill>
        <p:spPr>
          <a:xfrm>
            <a:off x="8618767" y="5580357"/>
            <a:ext cx="1748272" cy="888783"/>
          </a:xfrm>
          <a:prstGeom prst="rect">
            <a:avLst/>
          </a:prstGeom>
        </p:spPr>
      </p:pic>
      <p:pic>
        <p:nvPicPr>
          <p:cNvPr id="15" name="Immagine 14" descr="Immagine che contiene pasticceria, Spuntino, dessert, zuccherini&#10;&#10;Descrizione generata automaticamente">
            <a:extLst>
              <a:ext uri="{FF2B5EF4-FFF2-40B4-BE49-F238E27FC236}">
                <a16:creationId xmlns:a16="http://schemas.microsoft.com/office/drawing/2014/main" id="{389CCE99-A754-878C-92B2-68A19C1945F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169" b="36441"/>
          <a:stretch/>
        </p:blipFill>
        <p:spPr>
          <a:xfrm>
            <a:off x="10428823" y="5572517"/>
            <a:ext cx="1707759" cy="88877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DF63D91-E4B1-1D86-F77A-BA3DA284319C}"/>
              </a:ext>
            </a:extLst>
          </p:cNvPr>
          <p:cNvSpPr txBox="1"/>
          <p:nvPr/>
        </p:nvSpPr>
        <p:spPr>
          <a:xfrm>
            <a:off x="6417879" y="5572517"/>
            <a:ext cx="2216578" cy="954107"/>
          </a:xfrm>
          <a:prstGeom prst="rect">
            <a:avLst/>
          </a:prstGeom>
          <a:solidFill>
            <a:srgbClr val="FFFFFF">
              <a:alpha val="61961"/>
            </a:srgb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700" b="1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Uvolňování</a:t>
            </a:r>
            <a:r>
              <a:rPr lang="en-US" sz="700" b="1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700" b="1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vody</a:t>
            </a:r>
            <a:r>
              <a:rPr lang="en-US" sz="700" b="1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: </a:t>
            </a:r>
            <a:r>
              <a:rPr lang="en-US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20 ~ 50 g/min</a:t>
            </a:r>
            <a:endParaRPr lang="cs-CZ" sz="700" dirty="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  <a:p>
            <a:r>
              <a:rPr lang="en-US" sz="700" b="1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Sací</a:t>
            </a:r>
            <a:r>
              <a:rPr lang="en-US" sz="700" b="1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700" b="1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výkon</a:t>
            </a:r>
            <a:r>
              <a:rPr lang="en-US" sz="700" b="1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: </a:t>
            </a:r>
            <a:r>
              <a:rPr lang="en-US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90</a:t>
            </a:r>
            <a:r>
              <a:rPr lang="cs-CZ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W-150</a:t>
            </a:r>
            <a:r>
              <a:rPr lang="cs-CZ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W</a:t>
            </a:r>
            <a:endParaRPr lang="cs-CZ" sz="700" dirty="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  <a:p>
            <a:r>
              <a:rPr lang="en-US" sz="700" b="1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AW: </a:t>
            </a:r>
            <a:r>
              <a:rPr lang="en-US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17-35</a:t>
            </a:r>
            <a:endParaRPr lang="cs-CZ" sz="700" dirty="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  <a:p>
            <a:r>
              <a:rPr lang="en-US" sz="700" b="1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Doba</a:t>
            </a:r>
            <a:r>
              <a:rPr lang="en-US" sz="700" b="1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700" b="1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chodu</a:t>
            </a:r>
            <a:r>
              <a:rPr lang="en-US" sz="700" b="1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:</a:t>
            </a:r>
            <a:r>
              <a:rPr lang="en-US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700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až</a:t>
            </a:r>
            <a:r>
              <a:rPr lang="en-US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30‘ (v</a:t>
            </a:r>
            <a:r>
              <a:rPr lang="cs-CZ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700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maximální</a:t>
            </a:r>
            <a:r>
              <a:rPr lang="cs-CZ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m </a:t>
            </a:r>
            <a:r>
              <a:rPr lang="en-US" sz="700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režim</a:t>
            </a:r>
            <a:r>
              <a:rPr lang="cs-CZ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u </a:t>
            </a:r>
            <a:r>
              <a:rPr lang="en-US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23‘)</a:t>
            </a:r>
            <a:endParaRPr lang="cs-CZ" sz="700" dirty="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  <a:p>
            <a:r>
              <a:rPr lang="en-US" sz="700" b="1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Voda</a:t>
            </a:r>
            <a:r>
              <a:rPr lang="en-US" sz="700" b="1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700" b="1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dávkovaná</a:t>
            </a:r>
            <a:r>
              <a:rPr lang="en-US" sz="700" b="1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700" b="1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rychlostí</a:t>
            </a:r>
            <a:r>
              <a:rPr lang="en-US" sz="700" b="1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20 g/min: </a:t>
            </a:r>
            <a:endParaRPr lang="cs-CZ" sz="700" b="1" dirty="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  <a:p>
            <a:r>
              <a:rPr lang="en-US" sz="700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pouze</a:t>
            </a:r>
            <a:r>
              <a:rPr lang="en-US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n-US" sz="700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předního</a:t>
            </a:r>
            <a:r>
              <a:rPr lang="en-US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700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vál</a:t>
            </a:r>
            <a:r>
              <a:rPr lang="cs-CZ" sz="700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ečku</a:t>
            </a:r>
            <a:endParaRPr lang="cs-CZ" sz="700" dirty="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  <a:p>
            <a:r>
              <a:rPr lang="en-US" sz="700" b="1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Voda</a:t>
            </a:r>
            <a:r>
              <a:rPr lang="en-US" sz="700" b="1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700" b="1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dávkovaná</a:t>
            </a:r>
            <a:r>
              <a:rPr lang="en-US" sz="700" b="1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od 25 g/min: </a:t>
            </a:r>
            <a:endParaRPr lang="cs-CZ" sz="700" b="1" dirty="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  <a:p>
            <a:r>
              <a:rPr lang="cs-CZ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do</a:t>
            </a:r>
            <a:r>
              <a:rPr lang="en-US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700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přední</a:t>
            </a:r>
            <a:r>
              <a:rPr lang="cs-CZ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ho</a:t>
            </a:r>
            <a:r>
              <a:rPr lang="en-US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a </a:t>
            </a:r>
            <a:r>
              <a:rPr lang="en-US" sz="700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zadní</a:t>
            </a:r>
            <a:r>
              <a:rPr lang="cs-CZ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ho</a:t>
            </a:r>
            <a:r>
              <a:rPr lang="en-US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700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vál</a:t>
            </a:r>
            <a:r>
              <a:rPr lang="cs-CZ" sz="700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ečku</a:t>
            </a:r>
            <a:endParaRPr lang="en-US" sz="700" dirty="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F8AB88E-5D06-3E13-37B8-40CCC6D7D924}"/>
              </a:ext>
            </a:extLst>
          </p:cNvPr>
          <p:cNvSpPr txBox="1"/>
          <p:nvPr/>
        </p:nvSpPr>
        <p:spPr>
          <a:xfrm>
            <a:off x="8634457" y="5587604"/>
            <a:ext cx="1750556" cy="738664"/>
          </a:xfrm>
          <a:prstGeom prst="rect">
            <a:avLst/>
          </a:prstGeom>
          <a:solidFill>
            <a:srgbClr val="FFFFFF">
              <a:alpha val="61961"/>
            </a:srgb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700" b="1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Uvolňování</a:t>
            </a:r>
            <a:r>
              <a:rPr lang="en-US" sz="700" b="1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700" b="1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vody</a:t>
            </a:r>
            <a:r>
              <a:rPr lang="en-US" sz="700" b="1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: </a:t>
            </a:r>
            <a:r>
              <a:rPr lang="en-US" sz="700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fixní</a:t>
            </a:r>
            <a:r>
              <a:rPr lang="cs-CZ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na</a:t>
            </a:r>
            <a:r>
              <a:rPr lang="en-US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20 g/min</a:t>
            </a:r>
            <a:endParaRPr lang="cs-CZ" sz="700" dirty="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  <a:p>
            <a:r>
              <a:rPr lang="en-US" sz="700" b="1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Sací</a:t>
            </a:r>
            <a:r>
              <a:rPr lang="en-US" sz="700" b="1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700" b="1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výkon</a:t>
            </a:r>
            <a:r>
              <a:rPr lang="en-US" sz="700" b="1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: </a:t>
            </a:r>
            <a:r>
              <a:rPr lang="cs-CZ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fixní na </a:t>
            </a:r>
            <a:r>
              <a:rPr lang="en-US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120</a:t>
            </a:r>
            <a:r>
              <a:rPr lang="cs-CZ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W</a:t>
            </a:r>
            <a:endParaRPr lang="cs-CZ" sz="700" dirty="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  <a:p>
            <a:r>
              <a:rPr lang="en-US" sz="700" b="1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AW: </a:t>
            </a:r>
            <a:r>
              <a:rPr lang="en-US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26</a:t>
            </a:r>
            <a:endParaRPr lang="cs-CZ" sz="700" dirty="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  <a:p>
            <a:r>
              <a:rPr lang="en-US" sz="700" b="1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Doba</a:t>
            </a:r>
            <a:r>
              <a:rPr lang="en-US" sz="700" b="1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cs-CZ" sz="700" b="1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chodu</a:t>
            </a:r>
            <a:r>
              <a:rPr lang="en-US" sz="700" b="1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: </a:t>
            </a:r>
            <a:r>
              <a:rPr lang="cs-CZ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fixní</a:t>
            </a:r>
            <a:r>
              <a:rPr lang="en-US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25‘</a:t>
            </a:r>
            <a:endParaRPr lang="cs-CZ" sz="700" dirty="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  <a:p>
            <a:r>
              <a:rPr lang="en-US" sz="700" b="1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Dávkování</a:t>
            </a:r>
            <a:r>
              <a:rPr lang="en-US" sz="700" b="1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700" b="1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vody</a:t>
            </a:r>
            <a:r>
              <a:rPr lang="en-US" sz="700" b="1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: </a:t>
            </a:r>
            <a:endParaRPr lang="cs-CZ" sz="700" b="1" dirty="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  <a:p>
            <a:r>
              <a:rPr lang="en-US" sz="700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pouze</a:t>
            </a:r>
            <a:r>
              <a:rPr lang="en-US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n-US" sz="700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předního</a:t>
            </a:r>
            <a:r>
              <a:rPr lang="en-US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700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vál</a:t>
            </a:r>
            <a:r>
              <a:rPr lang="cs-CZ" sz="700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ečku</a:t>
            </a:r>
            <a:endParaRPr lang="en-US" sz="700" dirty="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607EDAF-6FFE-05E2-4EBD-1FE15E40929E}"/>
              </a:ext>
            </a:extLst>
          </p:cNvPr>
          <p:cNvSpPr txBox="1"/>
          <p:nvPr/>
        </p:nvSpPr>
        <p:spPr>
          <a:xfrm>
            <a:off x="10394032" y="5580761"/>
            <a:ext cx="1766245" cy="738664"/>
          </a:xfrm>
          <a:prstGeom prst="rect">
            <a:avLst/>
          </a:prstGeom>
          <a:solidFill>
            <a:srgbClr val="FFFFFF">
              <a:alpha val="61961"/>
            </a:srgb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700" b="1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Uvolňování</a:t>
            </a:r>
            <a:r>
              <a:rPr lang="en-US" sz="700" b="1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700" b="1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vody</a:t>
            </a:r>
            <a:r>
              <a:rPr lang="en-US" sz="700" b="1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: </a:t>
            </a:r>
            <a:r>
              <a:rPr lang="en-US" sz="700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fixní</a:t>
            </a:r>
            <a:r>
              <a:rPr lang="cs-CZ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na</a:t>
            </a:r>
            <a:r>
              <a:rPr lang="en-US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50 </a:t>
            </a:r>
            <a:r>
              <a:rPr lang="en-GB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g/min </a:t>
            </a:r>
            <a:endParaRPr lang="en-US" sz="7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700" b="1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Sací</a:t>
            </a:r>
            <a:r>
              <a:rPr lang="en-US" sz="700" b="1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700" b="1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výkon</a:t>
            </a:r>
            <a:r>
              <a:rPr lang="en-US" sz="700" b="1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: </a:t>
            </a:r>
            <a:r>
              <a:rPr lang="cs-CZ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fixní na </a:t>
            </a:r>
            <a:r>
              <a:rPr lang="en-US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150</a:t>
            </a:r>
            <a:r>
              <a:rPr lang="cs-CZ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W</a:t>
            </a:r>
          </a:p>
          <a:p>
            <a:r>
              <a:rPr lang="en-US" sz="700" b="1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AW: </a:t>
            </a:r>
            <a:r>
              <a:rPr lang="en-US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35</a:t>
            </a:r>
          </a:p>
          <a:p>
            <a:r>
              <a:rPr lang="en-US" sz="700" b="1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Doba</a:t>
            </a:r>
            <a:r>
              <a:rPr lang="en-US" sz="700" b="1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cs-CZ" sz="700" b="1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chodu</a:t>
            </a:r>
            <a:r>
              <a:rPr lang="en-US" sz="700" b="1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: </a:t>
            </a:r>
            <a:r>
              <a:rPr lang="cs-CZ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fixní</a:t>
            </a:r>
            <a:r>
              <a:rPr lang="en-US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23’</a:t>
            </a:r>
          </a:p>
          <a:p>
            <a:r>
              <a:rPr lang="en-US" sz="700" b="1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Dávkování</a:t>
            </a:r>
            <a:r>
              <a:rPr lang="en-US" sz="700" b="1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700" b="1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vody</a:t>
            </a:r>
            <a:r>
              <a:rPr lang="en-US" sz="700" b="1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: </a:t>
            </a:r>
            <a:endParaRPr lang="cs-CZ" sz="700" b="1" dirty="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  <a:p>
            <a:r>
              <a:rPr lang="cs-CZ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do</a:t>
            </a:r>
            <a:r>
              <a:rPr lang="en-US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700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přední</a:t>
            </a:r>
            <a:r>
              <a:rPr lang="cs-CZ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ho</a:t>
            </a:r>
            <a:r>
              <a:rPr lang="en-US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a </a:t>
            </a:r>
            <a:r>
              <a:rPr lang="en-US" sz="700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zadní</a:t>
            </a:r>
            <a:r>
              <a:rPr lang="cs-CZ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ho</a:t>
            </a:r>
            <a:r>
              <a:rPr lang="en-US" sz="70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700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vál</a:t>
            </a:r>
            <a:r>
              <a:rPr lang="cs-CZ" sz="700" dirty="0" err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ečku</a:t>
            </a:r>
            <a:endParaRPr lang="en-US" sz="700" dirty="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46BB8C9E-4433-8F92-456D-430D4B7CC0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53409" y="3267442"/>
            <a:ext cx="1085182" cy="323116"/>
          </a:xfrm>
          <a:prstGeom prst="rect">
            <a:avLst/>
          </a:prstGeom>
        </p:spPr>
      </p:pic>
      <p:cxnSp>
        <p:nvCxnSpPr>
          <p:cNvPr id="27" name="Connettore 1 73">
            <a:extLst>
              <a:ext uri="{FF2B5EF4-FFF2-40B4-BE49-F238E27FC236}">
                <a16:creationId xmlns:a16="http://schemas.microsoft.com/office/drawing/2014/main" id="{D4428A16-2A6B-358C-843F-27D58AC704F8}"/>
              </a:ext>
            </a:extLst>
          </p:cNvPr>
          <p:cNvCxnSpPr>
            <a:cxnSpLocks/>
          </p:cNvCxnSpPr>
          <p:nvPr/>
        </p:nvCxnSpPr>
        <p:spPr>
          <a:xfrm>
            <a:off x="151843" y="1152894"/>
            <a:ext cx="18461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356A82E9-76BE-536D-7B78-B7FD9BA9281F}"/>
              </a:ext>
            </a:extLst>
          </p:cNvPr>
          <p:cNvSpPr txBox="1"/>
          <p:nvPr/>
        </p:nvSpPr>
        <p:spPr>
          <a:xfrm>
            <a:off x="80618" y="1239999"/>
            <a:ext cx="1856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>
                <a:solidFill>
                  <a:schemeClr val="bg1"/>
                </a:solidFill>
                <a:cs typeface="Calibri" panose="020F0502020204030204" pitchFamily="34" charset="0"/>
              </a:rPr>
              <a:t>LOGISTICKÁ DATA</a:t>
            </a:r>
            <a:r>
              <a:rPr lang="it-IT" sz="1000" b="1" dirty="0">
                <a:solidFill>
                  <a:schemeClr val="bg1"/>
                </a:solidFill>
                <a:cs typeface="Calibri" panose="020F0502020204030204" pitchFamily="34" charset="0"/>
              </a:rPr>
              <a:t>:</a:t>
            </a:r>
          </a:p>
          <a:p>
            <a:endParaRPr lang="cs-CZ" dirty="0"/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D7A185E5-9CF2-0B18-2DD7-9AA379630CAF}"/>
              </a:ext>
            </a:extLst>
          </p:cNvPr>
          <p:cNvSpPr txBox="1"/>
          <p:nvPr/>
        </p:nvSpPr>
        <p:spPr>
          <a:xfrm>
            <a:off x="91622" y="1501609"/>
            <a:ext cx="190634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900" dirty="0">
                <a:solidFill>
                  <a:schemeClr val="bg1"/>
                </a:solidFill>
              </a:rPr>
              <a:t>KÓD: 	</a:t>
            </a:r>
            <a:r>
              <a:rPr lang="en-US" sz="900" dirty="0">
                <a:solidFill>
                  <a:prstClr val="white"/>
                </a:solidFill>
                <a:latin typeface="Calibri" panose="020F0502020204030204"/>
              </a:rPr>
              <a:t>36800001 </a:t>
            </a:r>
            <a:endParaRPr lang="cs-CZ" sz="900" dirty="0">
              <a:solidFill>
                <a:prstClr val="white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900" dirty="0">
                <a:solidFill>
                  <a:schemeClr val="bg1"/>
                </a:solidFill>
              </a:rPr>
              <a:t>EAN:	</a:t>
            </a:r>
            <a:r>
              <a:rPr lang="en-US" sz="900" dirty="0">
                <a:solidFill>
                  <a:prstClr val="white"/>
                </a:solidFill>
                <a:ea typeface="+mn-lt"/>
                <a:cs typeface="+mn-lt"/>
              </a:rPr>
              <a:t>8059019084138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cs-CZ" sz="900" dirty="0">
                <a:solidFill>
                  <a:schemeClr val="bg1"/>
                </a:solidFill>
              </a:rPr>
              <a:t>BARVA: 	BÍLÁ</a:t>
            </a:r>
          </a:p>
          <a:p>
            <a:r>
              <a:rPr lang="cs-CZ" sz="900" dirty="0">
                <a:solidFill>
                  <a:schemeClr val="bg1"/>
                </a:solidFill>
              </a:rPr>
              <a:t>	LEDOVĚ ŠEDÁ</a:t>
            </a:r>
          </a:p>
          <a:p>
            <a:r>
              <a:rPr lang="cs-CZ" sz="900" dirty="0">
                <a:solidFill>
                  <a:schemeClr val="bg1"/>
                </a:solidFill>
              </a:rPr>
              <a:t>	</a:t>
            </a:r>
          </a:p>
          <a:p>
            <a:r>
              <a:rPr lang="cs-CZ" sz="900" dirty="0">
                <a:solidFill>
                  <a:schemeClr val="bg1"/>
                </a:solidFill>
              </a:rPr>
              <a:t>ROZMĚRY VÝROBKU V x  Š x H  (CM)</a:t>
            </a:r>
          </a:p>
          <a:p>
            <a:r>
              <a:rPr lang="cs-CZ" sz="900" dirty="0">
                <a:solidFill>
                  <a:schemeClr val="bg1"/>
                </a:solidFill>
              </a:rPr>
              <a:t>	110 x 28,8 x 23,3</a:t>
            </a:r>
          </a:p>
          <a:p>
            <a:r>
              <a:rPr lang="cs-CZ" sz="900" dirty="0">
                <a:solidFill>
                  <a:schemeClr val="bg1"/>
                </a:solidFill>
              </a:rPr>
              <a:t>ČISTÁ VÁHA VÝROBKU (KG)	5,4</a:t>
            </a:r>
          </a:p>
          <a:p>
            <a:r>
              <a:rPr lang="cs-CZ" sz="900" dirty="0">
                <a:solidFill>
                  <a:schemeClr val="bg1"/>
                </a:solidFill>
              </a:rPr>
              <a:t>ROZMĚRY BALENÍ V x  Š x H  (CM)</a:t>
            </a:r>
          </a:p>
          <a:p>
            <a:r>
              <a:rPr lang="cs-CZ" sz="900" dirty="0">
                <a:solidFill>
                  <a:schemeClr val="bg1"/>
                </a:solidFill>
              </a:rPr>
              <a:t>	74 x 35,7 x 28,2</a:t>
            </a:r>
          </a:p>
          <a:p>
            <a:r>
              <a:rPr lang="cs-CZ" sz="900" dirty="0">
                <a:solidFill>
                  <a:schemeClr val="bg1"/>
                </a:solidFill>
              </a:rPr>
              <a:t>HRUBÁ VÁHA S OBALEM (KG)</a:t>
            </a:r>
          </a:p>
          <a:p>
            <a:r>
              <a:rPr lang="cs-CZ" sz="900" dirty="0">
                <a:solidFill>
                  <a:schemeClr val="bg1"/>
                </a:solidFill>
              </a:rPr>
              <a:t>	10,1</a:t>
            </a:r>
          </a:p>
          <a:p>
            <a:endParaRPr lang="cs-CZ" dirty="0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7B60C53C-2092-6743-239D-32090736CDEE}"/>
              </a:ext>
            </a:extLst>
          </p:cNvPr>
          <p:cNvSpPr txBox="1"/>
          <p:nvPr/>
        </p:nvSpPr>
        <p:spPr>
          <a:xfrm>
            <a:off x="87316" y="3609624"/>
            <a:ext cx="2015719" cy="139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altLang="cs-CZ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</a:rPr>
              <a:t>VÝKON A VLASTNOSTI: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altLang="cs-CZ" sz="9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altLang="cs-CZ" sz="9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</a:rPr>
              <a:t>POUŽITÍ	SUCHÉ A MOKRÉ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altLang="cs-CZ" sz="9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</a:rPr>
              <a:t>VÝKON (W)	</a:t>
            </a:r>
            <a:r>
              <a:rPr lang="cs-CZ" altLang="cs-CZ" sz="900" dirty="0">
                <a:solidFill>
                  <a:schemeClr val="bg1"/>
                </a:solidFill>
              </a:rPr>
              <a:t>150</a:t>
            </a:r>
            <a:endParaRPr kumimoji="0" lang="cs-CZ" altLang="cs-CZ" sz="9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altLang="cs-CZ" sz="9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</a:rPr>
              <a:t>OBJEM ČISTÉ NÁDRŽKY (L)	0,75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cs-CZ" altLang="cs-CZ" sz="9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</a:rPr>
              <a:t>OBJEM ZNEČIŠTĚNÉ NÁDRŽKY (L)	0,6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altLang="cs-CZ" sz="900" dirty="0">
                <a:solidFill>
                  <a:schemeClr val="bg1"/>
                </a:solidFill>
              </a:rPr>
              <a:t>SEPARACE PRACHU: </a:t>
            </a:r>
            <a:r>
              <a:rPr kumimoji="0" lang="cs-CZ" altLang="cs-CZ" sz="9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</a:rPr>
              <a:t>CYKLÓN </a:t>
            </a:r>
          </a:p>
          <a:p>
            <a:endParaRPr lang="cs-CZ" sz="1100" dirty="0"/>
          </a:p>
        </p:txBody>
      </p:sp>
      <p:cxnSp>
        <p:nvCxnSpPr>
          <p:cNvPr id="43" name="Connettore 1 73">
            <a:extLst>
              <a:ext uri="{FF2B5EF4-FFF2-40B4-BE49-F238E27FC236}">
                <a16:creationId xmlns:a16="http://schemas.microsoft.com/office/drawing/2014/main" id="{9D20367D-5A91-76D6-8FA6-C041AA7CD6FE}"/>
              </a:ext>
            </a:extLst>
          </p:cNvPr>
          <p:cNvCxnSpPr>
            <a:cxnSpLocks/>
          </p:cNvCxnSpPr>
          <p:nvPr/>
        </p:nvCxnSpPr>
        <p:spPr>
          <a:xfrm>
            <a:off x="161784" y="3429000"/>
            <a:ext cx="18461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73">
            <a:extLst>
              <a:ext uri="{FF2B5EF4-FFF2-40B4-BE49-F238E27FC236}">
                <a16:creationId xmlns:a16="http://schemas.microsoft.com/office/drawing/2014/main" id="{B86EEFA7-AF7F-BBCB-D456-2E7C3DCCEB04}"/>
              </a:ext>
            </a:extLst>
          </p:cNvPr>
          <p:cNvCxnSpPr>
            <a:cxnSpLocks/>
          </p:cNvCxnSpPr>
          <p:nvPr/>
        </p:nvCxnSpPr>
        <p:spPr>
          <a:xfrm>
            <a:off x="121732" y="4965197"/>
            <a:ext cx="18461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>
            <a:extLst>
              <a:ext uri="{FF2B5EF4-FFF2-40B4-BE49-F238E27FC236}">
                <a16:creationId xmlns:a16="http://schemas.microsoft.com/office/drawing/2014/main" id="{42B599B0-4FDC-541F-2858-3C8C97C53E44}"/>
              </a:ext>
            </a:extLst>
          </p:cNvPr>
          <p:cNvSpPr txBox="1"/>
          <p:nvPr/>
        </p:nvSpPr>
        <p:spPr>
          <a:xfrm>
            <a:off x="2389112" y="402705"/>
            <a:ext cx="866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Aku </a:t>
            </a:r>
            <a:r>
              <a:rPr lang="en-US" altLang="zh-CN" sz="1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rPr>
              <a:t>WET&amp;DRY</a:t>
            </a:r>
            <a:r>
              <a:rPr lang="cs-CZ" altLang="zh-CN" sz="1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rPr>
              <a:t> </a:t>
            </a:r>
            <a:r>
              <a:rPr lang="en-US" altLang="zh-CN" sz="1400" dirty="0" err="1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rPr>
              <a:t>vysává</a:t>
            </a:r>
            <a:r>
              <a:rPr lang="en-US" altLang="zh-CN" sz="1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rPr>
              <a:t> </a:t>
            </a:r>
            <a:r>
              <a:rPr lang="en-US" altLang="zh-CN" sz="1400" dirty="0" err="1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rPr>
              <a:t>tekutiny</a:t>
            </a:r>
            <a:r>
              <a:rPr lang="en-US" altLang="zh-CN" sz="1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rPr>
              <a:t>, </a:t>
            </a:r>
            <a:r>
              <a:rPr lang="en-US" altLang="zh-CN" sz="1400" dirty="0" err="1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rPr>
              <a:t>suché</a:t>
            </a:r>
            <a:r>
              <a:rPr lang="en-US" altLang="zh-CN" sz="1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rPr>
              <a:t> </a:t>
            </a:r>
            <a:r>
              <a:rPr lang="en-US" altLang="zh-CN" sz="1400" dirty="0" err="1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rPr>
              <a:t>nečistoty</a:t>
            </a:r>
            <a:r>
              <a:rPr lang="en-US" altLang="zh-CN" sz="1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rPr>
              <a:t> a </a:t>
            </a:r>
            <a:r>
              <a:rPr lang="en-US" altLang="zh-CN" sz="1400" dirty="0" err="1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rPr>
              <a:t>vytírá</a:t>
            </a:r>
            <a:r>
              <a:rPr lang="en-US" altLang="zh-CN" sz="1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rPr>
              <a:t> </a:t>
            </a:r>
            <a:r>
              <a:rPr lang="en-US" altLang="zh-CN" sz="1400" dirty="0" err="1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rPr>
              <a:t>tvrdé</a:t>
            </a:r>
            <a:r>
              <a:rPr lang="en-US" altLang="zh-CN" sz="1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rPr>
              <a:t> </a:t>
            </a:r>
            <a:r>
              <a:rPr lang="en-US" altLang="zh-CN" sz="1400" dirty="0" err="1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rPr>
              <a:t>podlahy</a:t>
            </a:r>
            <a:r>
              <a:rPr lang="cs-CZ" altLang="zh-CN" sz="1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rPr>
              <a:t>, 2 válečky, 25,2 V / 4000 </a:t>
            </a:r>
            <a:r>
              <a:rPr lang="cs-CZ" altLang="zh-CN" sz="1400" dirty="0" err="1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rPr>
              <a:t>mAh</a:t>
            </a:r>
            <a:r>
              <a:rPr lang="cs-CZ" altLang="zh-CN" sz="1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rPr>
              <a:t>, 3 </a:t>
            </a:r>
            <a:r>
              <a:rPr kumimoji="0" lang="cs-CZ" altLang="zh-CN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pracovní režimy</a:t>
            </a:r>
            <a:r>
              <a:rPr lang="en-US" altLang="zh-CN" sz="1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rPr>
              <a:t>: SMART</a:t>
            </a:r>
            <a:r>
              <a:rPr lang="cs-CZ" altLang="zh-CN" sz="1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rPr>
              <a:t>, PARKETY, MAX, automatické čištění, vylepšená ovladatelnost, LED displej, filtr F7, dokovací stanice</a:t>
            </a:r>
          </a:p>
          <a:p>
            <a:r>
              <a:rPr lang="cs-CZ" altLang="zh-CN" sz="1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rPr>
              <a:t> </a:t>
            </a:r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3917274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B57EC41E3EE842998B0565B9850CC9" ma:contentTypeVersion="13" ma:contentTypeDescription="Create a new document." ma:contentTypeScope="" ma:versionID="915bd72308bb4e1491b924e8e6b34dd2">
  <xsd:schema xmlns:xsd="http://www.w3.org/2001/XMLSchema" xmlns:xs="http://www.w3.org/2001/XMLSchema" xmlns:p="http://schemas.microsoft.com/office/2006/metadata/properties" xmlns:ns2="4d9a29b6-9f2e-4a1c-9328-d305d3679382" xmlns:ns3="f2b48ca8-9f99-4ccd-9d3c-26f99b1422d6" targetNamespace="http://schemas.microsoft.com/office/2006/metadata/properties" ma:root="true" ma:fieldsID="615790063d6ed5053b7ac2870a5bd207" ns2:_="" ns3:_="">
    <xsd:import namespace="4d9a29b6-9f2e-4a1c-9328-d305d3679382"/>
    <xsd:import namespace="f2b48ca8-9f99-4ccd-9d3c-26f99b1422d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9a29b6-9f2e-4a1c-9328-d305d367938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1e4c23a-526e-4b97-89c7-0ee824f1caac}" ma:internalName="TaxCatchAll" ma:showField="CatchAllData" ma:web="4d9a29b6-9f2e-4a1c-9328-d305d36793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48ca8-9f99-4ccd-9d3c-26f99b1422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daff384d-8d87-412f-a084-949fff9a30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d9a29b6-9f2e-4a1c-9328-d305d3679382" xsi:nil="true"/>
    <lcf76f155ced4ddcb4097134ff3c332f xmlns="f2b48ca8-9f99-4ccd-9d3c-26f99b1422d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C8CC4F0-B084-42C6-99D9-473F0F00481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6B4731B-4AF5-436E-BB51-E63D75E97D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9a29b6-9f2e-4a1c-9328-d305d3679382"/>
    <ds:schemaRef ds:uri="f2b48ca8-9f99-4ccd-9d3c-26f99b1422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5AA2F45-6CAB-4FA7-A98B-8E3298D6CFE2}">
  <ds:schemaRefs>
    <ds:schemaRef ds:uri="http://schemas.microsoft.com/office/2006/metadata/properties"/>
    <ds:schemaRef ds:uri="http://schemas.microsoft.com/office/infopath/2007/PartnerControls"/>
    <ds:schemaRef ds:uri="4d9a29b6-9f2e-4a1c-9328-d305d3679382"/>
    <ds:schemaRef ds:uri="f2b48ca8-9f99-4ccd-9d3c-26f99b1422d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1100</TotalTime>
  <Words>556</Words>
  <Application>Microsoft Office PowerPoint</Application>
  <PresentationFormat>Širokoúhlá obrazovka</PresentationFormat>
  <Paragraphs>86</Paragraphs>
  <Slides>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Shuai Yuan</dc:creator>
  <cp:lastModifiedBy>Kubíková Pavlína</cp:lastModifiedBy>
  <cp:revision>38</cp:revision>
  <dcterms:created xsi:type="dcterms:W3CDTF">2023-06-12T09:31:04Z</dcterms:created>
  <dcterms:modified xsi:type="dcterms:W3CDTF">2024-03-21T11:41:44Z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0x01010080B57EC41E3EE842998B0565B9850CC9</vt:lpwstr>
  </property>
  <property fmtid="{D5CDD505-2E9C-101B-9397-08002B2CF9AE}" pid="3" name="MediaServiceImageTags">
    <vt:lpwstr/>
  </property>
</Properties>
</file>