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lling She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 rotWithShape="1">
          <a:blip r:embed="rId2"/>
          <a:srcRect l="37563"/>
          <a:stretch/>
        </p:blipFill>
        <p:spPr>
          <a:xfrm>
            <a:off x="4580546" y="1011"/>
            <a:ext cx="7607856" cy="6855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98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T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 rotWithShape="1">
          <a:blip r:embed="rId2"/>
          <a:srcRect l="36651"/>
          <a:stretch/>
        </p:blipFill>
        <p:spPr>
          <a:xfrm>
            <a:off x="4469450" y="1011"/>
            <a:ext cx="7718952" cy="68559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7"/>
          <p:cNvSpPr txBox="1">
            <a:spLocks noGrp="1"/>
          </p:cNvSpPr>
          <p:nvPr>
            <p:ph type="body" sz="quarter" idx="4294967295"/>
          </p:nvPr>
        </p:nvSpPr>
        <p:spPr>
          <a:xfrm>
            <a:off x="9264347" y="2468893"/>
            <a:ext cx="2592287" cy="12481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tabLst/>
              <a:defRPr lang="en-GB" sz="1400" b="0" i="0" u="none" strike="noStrike" cap="none" spc="0" baseline="0">
                <a:solidFill>
                  <a:srgbClr val="000000"/>
                </a:solidFill>
                <a:uFillTx/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3" name="Text Placeholder 7"/>
          <p:cNvSpPr txBox="1">
            <a:spLocks noGrp="1"/>
          </p:cNvSpPr>
          <p:nvPr>
            <p:ph type="body" sz="quarter" idx="4294967295"/>
          </p:nvPr>
        </p:nvSpPr>
        <p:spPr>
          <a:xfrm>
            <a:off x="9264347" y="1028737"/>
            <a:ext cx="2592287" cy="12481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tabLst/>
              <a:defRPr lang="en-GB" sz="1400" b="0" i="0" u="none" strike="noStrike" cap="none" spc="0" baseline="0">
                <a:solidFill>
                  <a:srgbClr val="000000"/>
                </a:solidFill>
                <a:uFillTx/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4" name="Text Placeholder 7"/>
          <p:cNvSpPr txBox="1">
            <a:spLocks noGrp="1"/>
          </p:cNvSpPr>
          <p:nvPr>
            <p:ph type="body" sz="quarter" idx="4294967295"/>
          </p:nvPr>
        </p:nvSpPr>
        <p:spPr>
          <a:xfrm>
            <a:off x="9264347" y="3909047"/>
            <a:ext cx="2592287" cy="12481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tabLst/>
              <a:defRPr lang="en-GB" sz="1400" b="0" i="0" u="none" strike="noStrike" cap="none" spc="0" baseline="0">
                <a:solidFill>
                  <a:srgbClr val="000000"/>
                </a:solidFill>
                <a:uFillTx/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5" name="Text Placeholder 7"/>
          <p:cNvSpPr txBox="1">
            <a:spLocks noGrp="1"/>
          </p:cNvSpPr>
          <p:nvPr>
            <p:ph type="body" sz="quarter" idx="4294967295"/>
          </p:nvPr>
        </p:nvSpPr>
        <p:spPr>
          <a:xfrm>
            <a:off x="9264347" y="5349215"/>
            <a:ext cx="2592287" cy="12481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tabLst/>
              <a:defRPr lang="en-GB" sz="1400" b="0" i="0" u="none" strike="noStrike" cap="none" spc="0" baseline="0">
                <a:solidFill>
                  <a:srgbClr val="000000"/>
                </a:solidFill>
                <a:uFillTx/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9624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 Spe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 txBox="1">
            <a:spLocks noGrp="1"/>
          </p:cNvSpPr>
          <p:nvPr>
            <p:ph type="pic" sz="quarter" idx="4294967295"/>
          </p:nvPr>
        </p:nvSpPr>
        <p:spPr>
          <a:xfrm>
            <a:off x="239354" y="836712"/>
            <a:ext cx="5952657" cy="5760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tabLst/>
              <a:defRPr lang="en-GB" sz="4267" b="0" i="0" u="none" strike="noStrike" cap="none" spc="0" baseline="0">
                <a:solidFill>
                  <a:srgbClr val="F8F8F8"/>
                </a:solidFill>
                <a:uFillTx/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Text Placeholder 7"/>
          <p:cNvSpPr txBox="1">
            <a:spLocks noGrp="1"/>
          </p:cNvSpPr>
          <p:nvPr>
            <p:ph type="body" sz="quarter" idx="4294967295"/>
          </p:nvPr>
        </p:nvSpPr>
        <p:spPr>
          <a:xfrm>
            <a:off x="8976323" y="1412772"/>
            <a:ext cx="3072347" cy="52805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tabLst/>
              <a:defRPr lang="en-GB" sz="1400" b="0" i="0" u="none" strike="noStrike" cap="none" spc="0" baseline="0">
                <a:solidFill>
                  <a:srgbClr val="FFFFFF"/>
                </a:solidFill>
                <a:uFillTx/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GB" dirty="0"/>
              <a:t>Product Spec</a:t>
            </a:r>
          </a:p>
        </p:txBody>
      </p:sp>
    </p:spTree>
    <p:extLst>
      <p:ext uri="{BB962C8B-B14F-4D97-AF65-F5344CB8AC3E}">
        <p14:creationId xmlns:p14="http://schemas.microsoft.com/office/powerpoint/2010/main" val="84531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08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40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9" y="1011"/>
            <a:ext cx="12184793" cy="68559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11095" y="76912"/>
            <a:ext cx="2221907" cy="60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8" y="279305"/>
            <a:ext cx="2176284" cy="51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6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877576" y="1337398"/>
            <a:ext cx="3178560" cy="5280573"/>
          </a:xfrm>
        </p:spPr>
        <p:txBody>
          <a:bodyPr/>
          <a:lstStyle/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kern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 </a:t>
            </a:r>
            <a:r>
              <a:rPr lang="en-GB" sz="1200" kern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30</a:t>
            </a:r>
            <a:r>
              <a:rPr lang="cs-CZ" sz="1200" kern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200" kern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</a:t>
            </a:r>
            <a:r>
              <a:rPr lang="cs-CZ" sz="1200" kern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vyšší flexibilita – pro maximální kontakt a pokrytí</a:t>
            </a:r>
            <a:r>
              <a:rPr lang="en-GB" sz="1200" kern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**</a:t>
            </a:r>
          </a:p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kern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 </a:t>
            </a:r>
            <a:r>
              <a:rPr lang="cs-CZ" sz="1200" kern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holicích čepelí – pro rychlé oholení hlavy a dokonale hladké výsledky (0,2 mm, oholení za méně, než 2 minuty)*</a:t>
            </a:r>
            <a:endParaRPr lang="en-GB" sz="1200" kern="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kern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Funkce Turbo Speed – zvýšená rychlost a výkon pro silnější vlasy</a:t>
            </a:r>
            <a:endParaRPr lang="en-GB" sz="1200" kern="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kern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Bezdrátová doba provozu až 60 minut – 1 měsíc provozu bez dobíjení</a:t>
            </a:r>
            <a:r>
              <a:rPr lang="en-GB" sz="1200" kern="0" dirty="0">
                <a:solidFill>
                  <a:prstClr val="white"/>
                </a:solidFill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***</a:t>
            </a:r>
          </a:p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kern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Kapsa na vlasy pro snadné čištěná</a:t>
            </a:r>
            <a:endParaRPr lang="en-US" sz="1200" kern="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kern="0" dirty="0">
                <a:solidFill>
                  <a:prstClr val="white"/>
                </a:solidFill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100% </a:t>
            </a:r>
            <a:r>
              <a:rPr lang="cs-CZ" sz="1200" kern="0" dirty="0">
                <a:solidFill>
                  <a:prstClr val="white"/>
                </a:solidFill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voděodolný</a:t>
            </a:r>
            <a:endParaRPr lang="en-GB" sz="1200" kern="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kern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Flexibilní čepele a holicí hlava</a:t>
            </a:r>
            <a:endParaRPr lang="en-GB" sz="1200" kern="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kern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Duální čepele</a:t>
            </a:r>
            <a:endParaRPr lang="en-GB" sz="1200" kern="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kern="0" dirty="0">
                <a:solidFill>
                  <a:prstClr val="white"/>
                </a:solidFill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Vylepšený detailní zastřihovač</a:t>
            </a:r>
            <a:endParaRPr lang="en-GB" sz="1200" kern="0" dirty="0">
              <a:solidFill>
                <a:prstClr val="white"/>
              </a:solidFill>
              <a:latin typeface="Helvetica" panose="020B0604020202020204" pitchFamily="34" charset="0"/>
              <a:ea typeface="MS PGothic" pitchFamily="34"/>
              <a:cs typeface="Helvetica" panose="020B0604020202020204" pitchFamily="34" charset="0"/>
            </a:endParaRPr>
          </a:p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kern="0" dirty="0">
                <a:solidFill>
                  <a:prstClr val="white"/>
                </a:solidFill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Doba nabíjení 4 hodiny</a:t>
            </a:r>
            <a:endParaRPr lang="en-GB" sz="1200" kern="0" dirty="0">
              <a:solidFill>
                <a:prstClr val="white"/>
              </a:solidFill>
              <a:latin typeface="Helvetica" panose="020B0604020202020204" pitchFamily="34" charset="0"/>
              <a:ea typeface="MS PGothic" pitchFamily="34"/>
              <a:cs typeface="Helvetica" panose="020B0604020202020204" pitchFamily="34" charset="0"/>
            </a:endParaRPr>
          </a:p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kern="0" dirty="0">
                <a:solidFill>
                  <a:prstClr val="white"/>
                </a:solidFill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LED indikace nabíjení</a:t>
            </a:r>
            <a:endParaRPr lang="en-GB" sz="1200" kern="0" dirty="0">
              <a:solidFill>
                <a:prstClr val="white"/>
              </a:solidFill>
              <a:latin typeface="Helvetica" panose="020B0604020202020204" pitchFamily="34" charset="0"/>
              <a:ea typeface="MS PGothic" pitchFamily="34"/>
              <a:cs typeface="Helvetica" panose="020B0604020202020204" pitchFamily="34" charset="0"/>
            </a:endParaRPr>
          </a:p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kern="0" dirty="0">
                <a:solidFill>
                  <a:prstClr val="white"/>
                </a:solidFill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Prémiové cestovní pouzdro</a:t>
            </a:r>
            <a:endParaRPr lang="en-GB" sz="1200" kern="0" dirty="0">
              <a:solidFill>
                <a:prstClr val="white"/>
              </a:solidFill>
              <a:latin typeface="Helvetica" panose="020B0604020202020204" pitchFamily="34" charset="0"/>
              <a:ea typeface="MS PGothic" pitchFamily="34"/>
              <a:cs typeface="Helvetica" panose="020B0604020202020204" pitchFamily="34" charset="0"/>
            </a:endParaRPr>
          </a:p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kern="0" dirty="0">
                <a:solidFill>
                  <a:prstClr val="white"/>
                </a:solidFill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USB nabíjení</a:t>
            </a:r>
            <a:endParaRPr lang="en-GB" sz="1200" kern="0" dirty="0">
              <a:solidFill>
                <a:prstClr val="white"/>
              </a:solidFill>
              <a:latin typeface="Helvetica" panose="020B0604020202020204" pitchFamily="34" charset="0"/>
              <a:ea typeface="MS PGothic" pitchFamily="34"/>
              <a:cs typeface="Helvetica" panose="020B0604020202020204" pitchFamily="34" charset="0"/>
            </a:endParaRPr>
          </a:p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kern="0" dirty="0">
                <a:solidFill>
                  <a:prstClr val="white"/>
                </a:solidFill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Záruka 2 + 1 rok</a:t>
            </a:r>
            <a:endParaRPr lang="en-GB" sz="1200" kern="0" dirty="0">
              <a:solidFill>
                <a:prstClr val="white"/>
              </a:solidFill>
              <a:latin typeface="Helvetica" panose="020B0604020202020204" pitchFamily="34" charset="0"/>
              <a:ea typeface="MS PGothic" pitchFamily="34"/>
              <a:cs typeface="Helvetica" panose="020B060402020202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9146700" y="171928"/>
            <a:ext cx="3045300" cy="1066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30" tIns="45655" rIns="91330" bIns="45655" anchor="t" anchorCtr="1" compatLnSpc="1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Arial" panose="020B0604020202020204" pitchFamily="34" charset="0"/>
              </a:rPr>
              <a:t>RX7 ULTIMATE SERIES </a:t>
            </a:r>
            <a:r>
              <a:rPr lang="cs-CZ" sz="2000" b="1" dirty="0">
                <a:solidFill>
                  <a:prstClr val="black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STROJEK NA HLAVU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Arial" panose="020B0604020202020204" pitchFamily="34" charset="0"/>
              </a:rPr>
              <a:t>XR1600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71370-19D6-4E7F-AEB5-464B905C3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72" y="307987"/>
            <a:ext cx="1971627" cy="45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89B37E-6553-4B6C-966F-E69697F7623E}"/>
              </a:ext>
            </a:extLst>
          </p:cNvPr>
          <p:cNvSpPr txBox="1"/>
          <p:nvPr/>
        </p:nvSpPr>
        <p:spPr>
          <a:xfrm>
            <a:off x="0" y="6364056"/>
            <a:ext cx="26733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při 2denní délce (1 mm)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</a:t>
            </a:r>
            <a:r>
              <a:rPr lang="cs-CZ" sz="900" dirty="0">
                <a:solidFill>
                  <a:prstClr val="black"/>
                </a:solidFill>
                <a:latin typeface="Calibri" panose="020F0502020204030204"/>
              </a:rPr>
              <a:t>V porovnání s Remington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XR1500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založeno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 3minutovém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holení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každé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dny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305CCF-E9C2-4B9D-66D3-FCA7FEB5D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03" y="1262634"/>
            <a:ext cx="3675991" cy="329541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E1640A2-EB45-EA28-DCFE-2699ABDEC986}"/>
              </a:ext>
            </a:extLst>
          </p:cNvPr>
          <p:cNvSpPr/>
          <p:nvPr/>
        </p:nvSpPr>
        <p:spPr>
          <a:xfrm>
            <a:off x="7341107" y="2206412"/>
            <a:ext cx="1464909" cy="154911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rgbClr val="889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B9BB11-56C1-95E9-ABE3-73CA83A79056}"/>
              </a:ext>
            </a:extLst>
          </p:cNvPr>
          <p:cNvSpPr/>
          <p:nvPr/>
        </p:nvSpPr>
        <p:spPr>
          <a:xfrm>
            <a:off x="6389613" y="3617704"/>
            <a:ext cx="1668959" cy="164379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rgbClr val="889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6D806D-1AFF-5C31-20D3-32A92A862668}"/>
              </a:ext>
            </a:extLst>
          </p:cNvPr>
          <p:cNvSpPr/>
          <p:nvPr/>
        </p:nvSpPr>
        <p:spPr>
          <a:xfrm>
            <a:off x="5075111" y="4888690"/>
            <a:ext cx="1771939" cy="186770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rgbClr val="889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E027F0-008B-DCC6-1C0D-12DB71911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192" y="1122388"/>
            <a:ext cx="6351990" cy="51609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2F1CF6-FB2B-C792-6E40-272F8DEFC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42" y="3933653"/>
            <a:ext cx="1011899" cy="10118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57F277-0AB3-38D9-37DD-037035DDDB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35" y="5231496"/>
            <a:ext cx="1194263" cy="11942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7ADF55-EC37-F6BC-F0BE-36733D3A3C5C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90" y="2362887"/>
            <a:ext cx="1236163" cy="12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62899"/>
      </p:ext>
    </p:extLst>
  </p:cSld>
  <p:clrMapOvr>
    <a:masterClrMapping/>
  </p:clrMapOvr>
</p:sld>
</file>

<file path=ppt/theme/theme1.xml><?xml version="1.0" encoding="utf-8"?>
<a:theme xmlns:a="http://schemas.openxmlformats.org/drawingml/2006/main" name="Grooming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104584-37C9-4420-9F45-90711FF2F2C6}" vid="{B2D8BCEE-0465-4C7D-996E-BCD3F75C17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125</Words>
  <Application>Microsoft Office PowerPoint</Application>
  <PresentationFormat>Širokoúhlá obrazovka</PresentationFormat>
  <Paragraphs>19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7" baseType="lpstr">
      <vt:lpstr>Arial</vt:lpstr>
      <vt:lpstr>Bodoni MT</vt:lpstr>
      <vt:lpstr>Calibri</vt:lpstr>
      <vt:lpstr>Helvetica</vt:lpstr>
      <vt:lpstr>Wingdings</vt:lpstr>
      <vt:lpstr>Grooming Content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Kadlecová, Anna</dc:creator>
  <cp:lastModifiedBy>Kadlecová, Anna</cp:lastModifiedBy>
  <cp:revision>2</cp:revision>
  <dcterms:created xsi:type="dcterms:W3CDTF">2022-09-05T15:10:10Z</dcterms:created>
  <dcterms:modified xsi:type="dcterms:W3CDTF">2022-09-05T15:23:20Z</dcterms:modified>
</cp:coreProperties>
</file>