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9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HHCR3818ENPL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b="0" cap="none" dirty="0" smtClean="0">
                <a:latin typeface="Arial" charset="0"/>
              </a:rPr>
              <a:t>Volně stojící </a:t>
            </a:r>
            <a:r>
              <a:rPr lang="cs-CZ" altLang="cs-CZ" sz="1600" b="0" cap="none" dirty="0" smtClean="0">
                <a:latin typeface="Arial" charset="0"/>
              </a:rPr>
              <a:t>čtyřdveřová </a:t>
            </a:r>
            <a:r>
              <a:rPr lang="cs-CZ" altLang="cs-CZ" sz="1600" b="0" cap="none" dirty="0" smtClean="0">
                <a:latin typeface="Arial" charset="0"/>
              </a:rPr>
              <a:t>chladnička s mrazákem H-FRIDGE </a:t>
            </a:r>
            <a:r>
              <a:rPr lang="cs-CZ" altLang="cs-CZ" sz="1600" b="0" cap="none" dirty="0" smtClean="0">
                <a:latin typeface="Arial" charset="0"/>
              </a:rPr>
              <a:t>700 MAXI</a:t>
            </a:r>
            <a:r>
              <a:rPr lang="cs-CZ" altLang="cs-CZ" sz="1600" b="0" cap="none" dirty="0" smtClean="0">
                <a:latin typeface="Arial" charset="0"/>
              </a:rPr>
              <a:t/>
            </a:r>
            <a:br>
              <a:rPr lang="cs-CZ" altLang="cs-CZ" sz="1600" b="0" cap="none" dirty="0" smtClean="0">
                <a:latin typeface="Arial" charset="0"/>
              </a:rPr>
            </a:b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Care, dotykový displej, osvětlení LED, rychlé mrazení a chlazení, invertorový kompresor</a:t>
            </a:r>
            <a:endParaRPr lang="cs-CZ" altLang="cs-CZ" sz="1400" b="0" cap="none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1119098"/>
            <a:ext cx="3786536" cy="5546607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2019/2016)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čistý objem (l)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467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Čistý objem chladničky/ mrazáku (l)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311/156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Spotřeba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energie za den (kWh/24 hod)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0,794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Roční spotřeba energie (kWh/rok)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290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Mrazicí výkon (kg/24 hod)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Doba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skladování při výpadku proudu (hod)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šířeného vzduchem (dB(A) re 1 pW)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C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Klimatická třída	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SN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-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T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10°-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43°C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Hvězdičkové označení 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****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 světla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F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Vlastnosti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Total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No Frost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Air Care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beznámrazová technologie chlazení v chladničce i mrazáku s rovnoměrnou distribucí chladného vzduchu v jednotlivých úrovních       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Invertorový kompresor – tichý chod, nízká spotřeba energie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Externí dotykový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displej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na dvířkách; Elektronický termostat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Samostatné 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nastavení teploty chladničky a mrazáku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Funkce Rychlé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chlazení, Rychlé mrazení, Dovolená, Eco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Automatické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odmrazování chladničky i mrazáku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Alarm otevřených dvířek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Chladnička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2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+ 1 skleněné police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6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 přihrádek ve dveřích chladničky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2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 zásuvky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na ovoce a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zeleninu </a:t>
            </a: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Mrazák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4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transparentní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zásuvky + 2 výsuvné plastové police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Tvořítko na výrobu ledu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 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Osvětlení LED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Polohovatelné nožičky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1 invertorový kompresor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Integrované madlo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205322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205333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4373121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11437" y="4513811"/>
            <a:ext cx="7550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Rychlé chlazení</a:t>
            </a:r>
            <a:endParaRPr lang="es-ES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5160755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60496" y="5305485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Rychlé mrazení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797169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10744" y="2942705"/>
            <a:ext cx="7204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 dotykové ovládání</a:t>
            </a: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3583419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30141" y="3717869"/>
            <a:ext cx="736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34005430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8059019072906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Stříbrná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1815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833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650</a:t>
            </a:r>
            <a:endParaRPr lang="cs-CZ" altLang="cs-CZ" sz="8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</a:t>
            </a:r>
            <a:endParaRPr lang="cs-CZ" altLang="cs-CZ" sz="8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1920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892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709</a:t>
            </a:r>
            <a:endParaRPr lang="cs-CZ" altLang="cs-CZ" sz="8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Hmotnost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94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" name="TextovéPole 6"/>
          <p:cNvSpPr txBox="1"/>
          <p:nvPr/>
        </p:nvSpPr>
        <p:spPr>
          <a:xfrm>
            <a:off x="6452793" y="1109184"/>
            <a:ext cx="11853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 smtClean="0">
                <a:solidFill>
                  <a:srgbClr val="C00000"/>
                </a:solidFill>
                <a:latin typeface="Gotham Narrow Light"/>
                <a:cs typeface="Arial" panose="020B0604020202020204" pitchFamily="34" charset="0"/>
              </a:rPr>
              <a:t>181,5 </a:t>
            </a:r>
            <a:r>
              <a:rPr lang="cs-CZ" sz="1600" b="1" dirty="0" smtClean="0">
                <a:solidFill>
                  <a:srgbClr val="C00000"/>
                </a:solidFill>
                <a:latin typeface="Gotham Narrow Light"/>
                <a:cs typeface="Arial" panose="020B0604020202020204" pitchFamily="34" charset="0"/>
              </a:rPr>
              <a:t>cm </a:t>
            </a:r>
            <a:endParaRPr lang="cs-CZ" sz="1600" b="1" dirty="0">
              <a:solidFill>
                <a:srgbClr val="C00000"/>
              </a:solidFill>
              <a:latin typeface="Gotham Narrow Light"/>
              <a:cs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363" y="2797553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547" y="3578749"/>
            <a:ext cx="720000" cy="720000"/>
          </a:xfrm>
          <a:prstGeom prst="flowChartConnector">
            <a:avLst/>
          </a:prstGeom>
        </p:spPr>
      </p:pic>
      <p:cxnSp>
        <p:nvCxnSpPr>
          <p:cNvPr id="31" name="Přímá spojnice se šipkou 30"/>
          <p:cNvCxnSpPr/>
          <p:nvPr/>
        </p:nvCxnSpPr>
        <p:spPr>
          <a:xfrm>
            <a:off x="7524093" y="1048188"/>
            <a:ext cx="0" cy="3995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4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228" y="1262703"/>
            <a:ext cx="720000" cy="720000"/>
          </a:xfrm>
          <a:prstGeom prst="rect">
            <a:avLst/>
          </a:prstGeom>
        </p:spPr>
      </p:pic>
      <p:sp>
        <p:nvSpPr>
          <p:cNvPr id="43" name="TextBox 22"/>
          <p:cNvSpPr txBox="1"/>
          <p:nvPr/>
        </p:nvSpPr>
        <p:spPr>
          <a:xfrm>
            <a:off x="4921861" y="1326203"/>
            <a:ext cx="8153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</a:t>
            </a:r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chlazení s rovnoměrnou distribucí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4150610" y="5131929"/>
            <a:ext cx="720000" cy="72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232930" y="5309390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SUPER 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FREEZE</a:t>
            </a:r>
            <a:endParaRPr lang="cs-CZ" sz="1000" dirty="0">
              <a:solidFill>
                <a:srgbClr val="C00000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4162506" y="4372456"/>
            <a:ext cx="720000" cy="72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248835" y="4549917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SUPER 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COOL</a:t>
            </a:r>
            <a:endParaRPr lang="cs-CZ" sz="1000" dirty="0">
              <a:solidFill>
                <a:srgbClr val="C00000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0" t="19976" r="24382" b="19647"/>
          <a:stretch/>
        </p:blipFill>
        <p:spPr>
          <a:xfrm>
            <a:off x="4173093" y="1233675"/>
            <a:ext cx="755999" cy="756000"/>
          </a:xfrm>
          <a:prstGeom prst="flowChartConnector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363" y="2018595"/>
            <a:ext cx="720000" cy="720000"/>
          </a:xfrm>
          <a:prstGeom prst="flowChartConnector">
            <a:avLst/>
          </a:prstGeom>
        </p:spPr>
      </p:pic>
      <p:pic>
        <p:nvPicPr>
          <p:cNvPr id="4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015" y="2027706"/>
            <a:ext cx="720000" cy="720000"/>
          </a:xfrm>
          <a:prstGeom prst="rect">
            <a:avLst/>
          </a:prstGeom>
        </p:spPr>
      </p:pic>
      <p:sp>
        <p:nvSpPr>
          <p:cNvPr id="50" name="TextBox 22"/>
          <p:cNvSpPr txBox="1"/>
          <p:nvPr/>
        </p:nvSpPr>
        <p:spPr>
          <a:xfrm>
            <a:off x="4926130" y="2084522"/>
            <a:ext cx="7363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kompresor – tichý chod, nízká spotřeba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t="7924" r="4613" b="6918"/>
          <a:stretch/>
        </p:blipFill>
        <p:spPr>
          <a:xfrm>
            <a:off x="6835617" y="3143090"/>
            <a:ext cx="1428489" cy="178759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6" t="8051" r="19251" b="8175"/>
          <a:stretch/>
        </p:blipFill>
        <p:spPr>
          <a:xfrm>
            <a:off x="5730086" y="1577255"/>
            <a:ext cx="1062936" cy="223317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89" b="89811"/>
          <a:stretch/>
        </p:blipFill>
        <p:spPr>
          <a:xfrm>
            <a:off x="8386600" y="924857"/>
            <a:ext cx="679330" cy="69874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06" y="1712878"/>
            <a:ext cx="800708" cy="16014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44</Words>
  <Application>Microsoft Office PowerPoint</Application>
  <PresentationFormat>Předvádění na obrazovce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HHCR3818ENPL Volně stojící čtyřdveřová chladnička s mrazákem H-FRIDGE 700 MAXI No Frost Air Care, dotykový displej, osvětlení LED, rychlé mrazení a chlazení, invertorový kompresor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118</cp:revision>
  <cp:lastPrinted>2016-03-31T14:41:45Z</cp:lastPrinted>
  <dcterms:created xsi:type="dcterms:W3CDTF">2016-03-31T13:54:55Z</dcterms:created>
  <dcterms:modified xsi:type="dcterms:W3CDTF">2023-06-15T10:04:28Z</dcterms:modified>
</cp:coreProperties>
</file>