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HW90-BPD13386U-S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I-Pro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displej,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Instant Mix, Easy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Opening, Auto Dose, i-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ABT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0,493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1300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</a:t>
            </a:r>
            <a:r>
              <a:rPr lang="cs-CZ" altLang="cs-CZ" sz="800" b="1" dirty="0" smtClean="0">
                <a:latin typeface="Arial" panose="020B0604020202020204" pitchFamily="34" charset="0"/>
              </a:rPr>
              <a:t>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– tichý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odstřeďování,  vysoký výkon a odolnost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antibakt. ošetření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gumového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těsnění dvířek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Mix – rozpuštění pracího prostředku ve vodě a kropení prádla touto směsí v průběhu praní pro rychlejší a účinnější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r>
              <a:rPr lang="cs-CZ" sz="800" b="1" dirty="0">
                <a:latin typeface="Arial" charset="0"/>
                <a:cs typeface="Arial" panose="020B0604020202020204" pitchFamily="34" charset="0"/>
              </a:rPr>
              <a:t>Auto Dose – automatické dávkování detergentu a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aviváže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výstupky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 programů základních + Wifi programy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Eco 40-60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Bavlna 20°C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Expres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Smart AI, Bavlna, Syntetika, Jemné, Vlna, Máchání + Odstřeďování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Snadné žehlení, Odložený konec programu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i-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Wifi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 Dose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Dětský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dotykový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displej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tichý chod;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Opening – Snadné otevírání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bubnu, </a:t>
            </a: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Dvířka bubnu potažena Techno polymerem pro šetrnější kontakt při otevírání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Zesílené boční stěny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vyšší robustnost , dlouhou životnost a tišší chod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31020147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6921081503485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 dotykovým 		panelem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1042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480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60,5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86948" y="2962939"/>
            <a:ext cx="909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Dose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inteligentní dávkování detergentu a aviváže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910653" y="1993487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chod, vysoký výkon a odolnost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32040" y="3903439"/>
            <a:ext cx="69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Snadné otevírání bubnu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39952" y="3861048"/>
            <a:ext cx="81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Easy Opening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869536" y="4593322"/>
            <a:ext cx="92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těsnění dvířek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421" y="4510831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3800" r="29000" b="3800"/>
          <a:stretch/>
        </p:blipFill>
        <p:spPr>
          <a:xfrm>
            <a:off x="5825357" y="1860477"/>
            <a:ext cx="1333167" cy="30873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16416" y="817190"/>
            <a:ext cx="706388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47" y="1719813"/>
            <a:ext cx="1601589" cy="32031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907" y="2966170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50" y="198541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b4af0723-3826-4aee-ba08-906e8dce3040"/>
    <ds:schemaRef ds:uri="http://schemas.microsoft.com/office/infopath/2007/PartnerControls"/>
    <ds:schemaRef ds:uri="a09af93a-bc92-4cce-8ba3-c8fdbed82e22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82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324</cp:revision>
  <cp:lastPrinted>2016-05-31T13:00:02Z</cp:lastPrinted>
  <dcterms:created xsi:type="dcterms:W3CDTF">2015-07-16T11:02:07Z</dcterms:created>
  <dcterms:modified xsi:type="dcterms:W3CDTF">2024-04-08T08:03:56Z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