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CHAE 1452E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Truhlicový </a:t>
            </a:r>
            <a:r>
              <a:rPr lang="cs-CZ" altLang="cs-CZ" sz="1400" dirty="0" smtClean="0">
                <a:latin typeface="Arial" charset="0"/>
              </a:rPr>
              <a:t>mrazák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Statické chlazení, elektronické ovládání, 1 drátěný koš, 4 hvězdičky, Rychlé mrazení, displej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71824" y="1119899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</a:t>
            </a:r>
            <a:r>
              <a:rPr lang="cs-CZ" altLang="cs-CZ" sz="800" dirty="0" smtClean="0">
                <a:latin typeface="Arial" charset="0"/>
              </a:rPr>
              <a:t>137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chladničky/ mrazáku (l)		</a:t>
            </a:r>
            <a:r>
              <a:rPr lang="cs-CZ" altLang="cs-CZ" sz="800" dirty="0" smtClean="0">
                <a:latin typeface="Arial" charset="0"/>
              </a:rPr>
              <a:t>-/137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</a:t>
            </a:r>
            <a:r>
              <a:rPr lang="cs-CZ" altLang="cs-CZ" sz="800" dirty="0" smtClean="0">
                <a:latin typeface="Arial" charset="0"/>
              </a:rPr>
              <a:t>0,495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</a:t>
            </a:r>
            <a:r>
              <a:rPr lang="cs-CZ" altLang="cs-CZ" sz="800" dirty="0" smtClean="0">
                <a:latin typeface="Arial" charset="0"/>
              </a:rPr>
              <a:t>181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výkon (kg/24 hod)		</a:t>
            </a:r>
            <a:r>
              <a:rPr lang="cs-CZ" altLang="cs-CZ" sz="800" dirty="0">
                <a:latin typeface="Arial" charset="0"/>
              </a:rPr>
              <a:t>8</a:t>
            </a:r>
            <a:r>
              <a:rPr lang="cs-CZ" altLang="cs-CZ" sz="800" dirty="0" smtClean="0">
                <a:latin typeface="Arial" charset="0"/>
              </a:rPr>
              <a:t>,5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</a:t>
            </a:r>
            <a:r>
              <a:rPr lang="cs-CZ" altLang="cs-CZ" sz="800" dirty="0" smtClean="0">
                <a:latin typeface="Arial" charset="0"/>
              </a:rPr>
              <a:t>21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39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</a:t>
            </a:r>
            <a:r>
              <a:rPr lang="cs-CZ" altLang="cs-CZ" sz="800" dirty="0" smtClean="0">
                <a:latin typeface="Arial" charset="0"/>
              </a:rPr>
              <a:t>SN </a:t>
            </a:r>
            <a:r>
              <a:rPr lang="cs-CZ" altLang="cs-CZ" sz="800" dirty="0">
                <a:latin typeface="Arial" charset="0"/>
              </a:rPr>
              <a:t>- </a:t>
            </a:r>
            <a:r>
              <a:rPr lang="cs-CZ" altLang="cs-CZ" sz="800" dirty="0" smtClean="0">
                <a:latin typeface="Arial" charset="0"/>
              </a:rPr>
              <a:t>T 10°- 43°C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Hvězdičkové označení 		</a:t>
            </a:r>
            <a:r>
              <a:rPr lang="cs-CZ" altLang="cs-CZ" sz="800" dirty="0" smtClean="0">
                <a:latin typeface="Arial" charset="0"/>
              </a:rPr>
              <a:t>****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energetické účinnosti světla		</a:t>
            </a:r>
            <a:r>
              <a:rPr lang="cs-CZ" altLang="cs-CZ" sz="800" dirty="0" smtClean="0">
                <a:latin typeface="Arial" charset="0"/>
              </a:rPr>
              <a:t>-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Vlastnosti</a:t>
            </a:r>
            <a:r>
              <a:rPr lang="cs-CZ" altLang="cs-CZ" sz="800" dirty="0">
                <a:latin typeface="Arial" charset="0"/>
              </a:rPr>
              <a:t>	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Statické chlazení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Elektronické ovládání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Digitální displej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 </a:t>
            </a:r>
            <a:r>
              <a:rPr lang="cs-CZ" altLang="cs-CZ" sz="800" b="1" dirty="0">
                <a:latin typeface="Arial" charset="0"/>
              </a:rPr>
              <a:t>Fast Freeze – Rychlé mrazení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Zablokování tlačítek ovládání</a:t>
            </a: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Manuální rozmrazování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Mrazák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 drátěný koš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Integrované madlo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Ekologické </a:t>
            </a:r>
            <a:r>
              <a:rPr lang="cs-CZ" altLang="cs-CZ" sz="800" dirty="0">
                <a:latin typeface="Arial" charset="0"/>
              </a:rPr>
              <a:t>chladicí médium </a:t>
            </a:r>
            <a:r>
              <a:rPr lang="cs-CZ" altLang="cs-CZ" sz="800" dirty="0" smtClean="0">
                <a:latin typeface="Arial" charset="0"/>
              </a:rPr>
              <a:t>R600a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 kompresor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 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108865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239143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Manuální odmrazování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263699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860032" y="27090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mrazáku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hvězdičky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16439" y="5013096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37001561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8059019060743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845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695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555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Čistá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7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890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725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575</a:t>
            </a:r>
            <a:endParaRPr lang="cs-CZ" altLang="cs-CZ" sz="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Hmotnost s obalem (kg)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30,5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" name="Ovál 48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206084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drátěný koš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40" t="-11064" r="-11129" b="-9202"/>
          <a:stretch/>
        </p:blipFill>
        <p:spPr>
          <a:xfrm>
            <a:off x="4067944" y="1844824"/>
            <a:ext cx="720000" cy="719999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36992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Vývojový diagram: spojnice 5"/>
          <p:cNvSpPr/>
          <p:nvPr/>
        </p:nvSpPr>
        <p:spPr>
          <a:xfrm>
            <a:off x="4067944" y="1052736"/>
            <a:ext cx="720000" cy="720000"/>
          </a:xfrm>
          <a:prstGeom prst="flowChartConnector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067944" y="119675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Statické chlazení</a:t>
            </a: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4860032" y="342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782240" y="3573016"/>
            <a:ext cx="86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Elektronické 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displejem</a:t>
            </a:r>
          </a:p>
        </p:txBody>
      </p:sp>
      <p:sp>
        <p:nvSpPr>
          <p:cNvPr id="26" name="Ovál 25"/>
          <p:cNvSpPr/>
          <p:nvPr/>
        </p:nvSpPr>
        <p:spPr>
          <a:xfrm>
            <a:off x="4860032" y="429309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860032" y="440749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Funkce Rychlé mrazení</a:t>
            </a:r>
          </a:p>
        </p:txBody>
      </p:sp>
      <p:pic>
        <p:nvPicPr>
          <p:cNvPr id="43" name="Obrázek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240" y="4288780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5" name="Obrázek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48" y="3425111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xmlns="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" t="6951" r="5896" b="6951"/>
          <a:stretch/>
        </p:blipFill>
        <p:spPr>
          <a:xfrm>
            <a:off x="5796136" y="2223653"/>
            <a:ext cx="1782128" cy="260954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308372" y="1023682"/>
            <a:ext cx="706388" cy="69269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464" y="2015372"/>
            <a:ext cx="1385032" cy="27700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54</Words>
  <Application>Microsoft Office PowerPoint</Application>
  <PresentationFormat>Předvádění na obrazovce (4:3)</PresentationFormat>
  <Paragraphs>54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195</cp:revision>
  <cp:lastPrinted>2016-05-31T13:00:02Z</cp:lastPrinted>
  <dcterms:created xsi:type="dcterms:W3CDTF">2015-07-16T11:02:07Z</dcterms:created>
  <dcterms:modified xsi:type="dcterms:W3CDTF">2023-02-16T14:54:31Z</dcterms:modified>
</cp:coreProperties>
</file>