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5D3"/>
    <a:srgbClr val="CCFFFF"/>
    <a:srgbClr val="66FFFF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CP 6F51LW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myčka nádobí na pracovní desku Rapidó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LED kontrolky, 5 programů, 6 sad, 6,5 l, 51 dB(A), 1 koš na nádobí, košíček na příbory, rychlý program 35 min, Antioverflow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0,550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55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6,5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3:32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D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Nejrychlejší </a:t>
            </a:r>
            <a:r>
              <a:rPr lang="cs-CZ" altLang="cs-CZ" sz="800" b="1" dirty="0">
                <a:latin typeface="Arial" charset="0"/>
              </a:rPr>
              <a:t>program mytí a sušení (35 min) na </a:t>
            </a:r>
            <a:r>
              <a:rPr lang="cs-CZ" altLang="cs-CZ" sz="800" b="1" dirty="0" smtClean="0">
                <a:latin typeface="Arial" charset="0"/>
              </a:rPr>
              <a:t>trhu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5 </a:t>
            </a:r>
            <a:r>
              <a:rPr lang="cs-CZ" altLang="cs-CZ" sz="800" dirty="0">
                <a:latin typeface="Arial" charset="0"/>
              </a:rPr>
              <a:t>programů základních 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Wash  &amp;Dry 35 min – rychlé mytí včetně sušení za 35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Univerzální, Intenzivní, </a:t>
            </a:r>
            <a:r>
              <a:rPr lang="cs-CZ" altLang="cs-CZ" sz="800" dirty="0" smtClean="0">
                <a:latin typeface="Arial" charset="0"/>
              </a:rPr>
              <a:t>Sklo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Odložený 3, 6, 9 hod</a:t>
            </a:r>
            <a:r>
              <a:rPr lang="cs-CZ" altLang="cs-CZ" sz="800" dirty="0">
                <a:latin typeface="Arial" charset="0"/>
              </a:rPr>
              <a:t>, Poloviční náplň, </a:t>
            </a:r>
            <a:r>
              <a:rPr lang="cs-CZ" altLang="cs-CZ" sz="800" dirty="0" smtClean="0">
                <a:latin typeface="Arial" charset="0"/>
              </a:rPr>
              <a:t>Ukazatel </a:t>
            </a:r>
            <a:r>
              <a:rPr lang="cs-CZ" altLang="cs-CZ" sz="800" dirty="0">
                <a:latin typeface="Arial" charset="0"/>
              </a:rPr>
              <a:t>nedostatku soli a leštidla na displeji, </a:t>
            </a:r>
            <a:r>
              <a:rPr lang="cs-CZ" altLang="cs-CZ" sz="800" dirty="0" smtClean="0">
                <a:latin typeface="Arial" charset="0"/>
              </a:rPr>
              <a:t>resetování ukazatele nedostatku soli a leštidla, Dětská pojistka, Zvukový signál konce programu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LED kontrolky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Materiál vany nerez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Tříúrovňový filtr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Skryté </a:t>
            </a:r>
            <a:r>
              <a:rPr lang="cs-CZ" altLang="cs-CZ" sz="800" dirty="0">
                <a:latin typeface="Arial" charset="0"/>
              </a:rPr>
              <a:t>topné </a:t>
            </a:r>
            <a:r>
              <a:rPr lang="cs-CZ" altLang="cs-CZ" sz="800" dirty="0" smtClean="0">
                <a:latin typeface="Arial" charset="0"/>
              </a:rPr>
              <a:t>těleso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</a:t>
            </a:r>
            <a:r>
              <a:rPr lang="cs-CZ" altLang="cs-CZ" sz="800" dirty="0" smtClean="0">
                <a:latin typeface="Arial" charset="0"/>
              </a:rPr>
              <a:t> koš na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držáky </a:t>
            </a:r>
            <a:r>
              <a:rPr lang="cs-CZ" altLang="cs-CZ" sz="800" dirty="0" smtClean="0">
                <a:latin typeface="Arial" charset="0"/>
              </a:rPr>
              <a:t>v koši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Košíček na příbory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přetečení Antioverflow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42849" y="1124744"/>
            <a:ext cx="77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055" y="5041693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 smtClean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32002573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6925777874316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Bílá</a:t>
            </a: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443 x 550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501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24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512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25,7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139471" y="224562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5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Ovál 42"/>
          <p:cNvSpPr/>
          <p:nvPr/>
        </p:nvSpPr>
        <p:spPr>
          <a:xfrm>
            <a:off x="4842848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42848" y="1893106"/>
            <a:ext cx="73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6264055" y="2173615"/>
            <a:ext cx="504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15" y="1485589"/>
            <a:ext cx="576000" cy="576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48264" y="1692257"/>
            <a:ext cx="474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6,5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85" y="1371431"/>
            <a:ext cx="720000" cy="720000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982453" y="124134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15" y="1052656"/>
            <a:ext cx="792000" cy="792000"/>
          </a:xfrm>
          <a:prstGeom prst="flowChartConnector">
            <a:avLst/>
          </a:prstGeom>
        </p:spPr>
      </p:pic>
      <p:sp>
        <p:nvSpPr>
          <p:cNvPr id="48" name="Ovál 47"/>
          <p:cNvSpPr/>
          <p:nvPr/>
        </p:nvSpPr>
        <p:spPr>
          <a:xfrm>
            <a:off x="4860032" y="271886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60032" y="2724280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Flexibilní výbava košů pro různé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09" y="1880912"/>
            <a:ext cx="756000" cy="756000"/>
          </a:xfrm>
          <a:prstGeom prst="flowChartConnector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9" y="2735789"/>
            <a:ext cx="684000" cy="684000"/>
          </a:xfrm>
          <a:prstGeom prst="flowChartConnector">
            <a:avLst/>
          </a:prstGeom>
          <a:ln w="19050">
            <a:solidFill>
              <a:srgbClr val="77C5D3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3750" r="18500" b="23750"/>
          <a:stretch/>
        </p:blipFill>
        <p:spPr>
          <a:xfrm>
            <a:off x="5734381" y="3130900"/>
            <a:ext cx="1751851" cy="14598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23181" y="1025083"/>
            <a:ext cx="706388" cy="6926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96" y="1961591"/>
            <a:ext cx="1326814" cy="26536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77</Words>
  <Application>Microsoft Office PowerPoint</Application>
  <PresentationFormat>Předvádění na obrazovce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175</cp:revision>
  <cp:lastPrinted>2016-05-05T10:40:20Z</cp:lastPrinted>
  <dcterms:created xsi:type="dcterms:W3CDTF">2015-07-16T11:02:07Z</dcterms:created>
  <dcterms:modified xsi:type="dcterms:W3CDTF">2023-08-29T09:21:06Z</dcterms:modified>
</cp:coreProperties>
</file>