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CUQS 58EBH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Podstavný </a:t>
            </a:r>
            <a:r>
              <a:rPr lang="cs-CZ" altLang="cs-CZ" sz="1400" dirty="0" smtClean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Low Frost chlazení, mechanické ovládání, 3 průhledné zásuvky, 4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hvězdičky, doplňkový obsah v aplikaci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hOn, externí madlo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9512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0,449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164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4,4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</a:t>
            </a:r>
            <a:r>
              <a:rPr lang="cs-CZ" altLang="cs-CZ" sz="800" dirty="0" smtClean="0">
                <a:latin typeface="Arial" charset="0"/>
              </a:rPr>
              <a:t>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b="1" dirty="0">
                <a:latin typeface="Arial" charset="0"/>
              </a:rPr>
              <a:t>Nejnižší bezpečná pracovní teplota okolí mrazničky         -15 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Hvězdičkové </a:t>
            </a:r>
            <a:r>
              <a:rPr lang="cs-CZ" altLang="cs-CZ" sz="800" dirty="0">
                <a:latin typeface="Arial" charset="0"/>
              </a:rPr>
              <a:t>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</a:t>
            </a:r>
            <a:r>
              <a:rPr lang="cs-CZ" altLang="cs-CZ" sz="800" b="1" dirty="0" smtClean="0">
                <a:latin typeface="Arial" charset="0"/>
              </a:rPr>
              <a:t>technologie mrazení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- systém chlazení s menší tvorbou námrazy v mrazáku – Chladicí okruh je skrytý ve stěnách mrazáku, čímž se snižuje tvorba námrazy. Mrazák vyžaduje zřídka manuální odmrazování (pouze 1x za rok!) Chladný vzduch je v mrazáku distribuován rovnoměrně a tím je zaručena vyšší účinnost chlazení. Zásuvky jsou vyrobeny tak, aby se daly snadno čistit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(bez připojení k Wifi a možnosti dálkového ovládání). Tipy a rady, Asistent zásob, Smart Food Locator a mnoho dalšího.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Mechanické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Manuální odmrazování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Možnost umístit v místnosti s okolní teplotou až do -15° C (sklep)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průhledné zásuvky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polohovatelné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Externí kovové madlo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124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chladicí okruh ve stěnách mrazáku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084168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37001618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8059019088419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550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890 x 583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30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434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103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průhledná zásuvka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20" y="850227"/>
            <a:ext cx="648000" cy="648000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868112" y="922235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22869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Frost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12" y="4288848"/>
            <a:ext cx="648000" cy="652320"/>
          </a:xfrm>
          <a:prstGeom prst="rect">
            <a:avLst/>
          </a:prstGeom>
        </p:spPr>
      </p:pic>
      <p:sp>
        <p:nvSpPr>
          <p:cNvPr id="39" name="Ovál 38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43564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454" y="964203"/>
            <a:ext cx="1260000" cy="1264854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2750" r="3800" b="3801"/>
          <a:stretch/>
        </p:blipFill>
        <p:spPr>
          <a:xfrm>
            <a:off x="6372120" y="3564364"/>
            <a:ext cx="1410441" cy="14428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4850" r="19551" b="4850"/>
          <a:stretch/>
        </p:blipFill>
        <p:spPr>
          <a:xfrm>
            <a:off x="5711696" y="1914177"/>
            <a:ext cx="1155966" cy="17140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00442" y="907110"/>
            <a:ext cx="706388" cy="6926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2" y="1973611"/>
            <a:ext cx="1040492" cy="20809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66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174</cp:revision>
  <cp:lastPrinted>2016-05-31T13:00:02Z</cp:lastPrinted>
  <dcterms:created xsi:type="dcterms:W3CDTF">2015-07-16T11:02:07Z</dcterms:created>
  <dcterms:modified xsi:type="dcterms:W3CDTF">2024-03-26T15:18:37Z</dcterms:modified>
</cp:coreProperties>
</file>