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XDD 66E5LS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se dvěma zásuvkami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Dotykové ovládání, 6 + 6 sad nádobí, Direct </a:t>
            </a:r>
            <a:r>
              <a:rPr lang="cs-CZ" altLang="cs-CZ" sz="1400" dirty="0" err="1">
                <a:solidFill>
                  <a:srgbClr val="706F6F"/>
                </a:solidFill>
                <a:latin typeface="Arial" charset="0"/>
              </a:rPr>
              <a:t>Motion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, LED kontrolky, 6 programů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21507" y="980728"/>
            <a:ext cx="3946438" cy="518457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6+6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0,54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54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7,8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4:03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6 programů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65°C - Silně znečištěné hrnce, pánve a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60°C – Pro zašpiněné nádobí nebo zbytky potravin,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50°C - Pro běžně znečištěné nádobí s optimální spotřebou vody a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Rychlý</a:t>
            </a:r>
            <a:r>
              <a:rPr lang="cs-CZ" altLang="cs-CZ" sz="800" dirty="0">
                <a:latin typeface="Arial" charset="0"/>
              </a:rPr>
              <a:t> 49‘ - Lehce znečištěné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Šetrné/Sklo </a:t>
            </a:r>
            <a:r>
              <a:rPr lang="cs-CZ" altLang="cs-CZ" sz="800" dirty="0">
                <a:latin typeface="Arial" charset="0"/>
              </a:rPr>
              <a:t>50°C - Lehce znečištěné a tepelně citlivé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Oplach</a:t>
            </a:r>
            <a:r>
              <a:rPr lang="cs-CZ" altLang="cs-CZ" sz="800" dirty="0">
                <a:latin typeface="Arial" charset="0"/>
              </a:rPr>
              <a:t> 15‘ - </a:t>
            </a:r>
            <a:r>
              <a:rPr lang="pl-PL" altLang="cs-CZ" sz="800" dirty="0">
                <a:latin typeface="Arial" charset="0"/>
              </a:rPr>
              <a:t>Zabraňuje pachům a zasychání nečistot na nádobí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solidFill>
                  <a:srgbClr val="FF0000"/>
                </a:solidFill>
                <a:latin typeface="Arial" charset="0"/>
              </a:rPr>
              <a:t>	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 až o 12 hod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cs-CZ" altLang="cs-CZ" sz="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Ukazatel nedostatku soli a leštidla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ExtraDry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Zvyšuje teplotu závěrečného oplachu a délku fáze sušení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HYGIENE - </a:t>
            </a:r>
            <a:r>
              <a:rPr lang="cs-CZ" altLang="cs-CZ" sz="800" dirty="0">
                <a:latin typeface="Arial" charset="0"/>
              </a:rPr>
              <a:t>Zvyšuje teplotu vody během fáze oplachování, aby se provedla dezinfekce.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Express</a:t>
            </a:r>
            <a:r>
              <a:rPr lang="cs-CZ" altLang="cs-CZ" sz="800" dirty="0">
                <a:latin typeface="Arial" charset="0"/>
              </a:rPr>
              <a:t> - Využívá více vody a energie pro rychlejší mytí.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Direct </a:t>
            </a:r>
            <a:r>
              <a:rPr lang="cs-CZ" altLang="cs-CZ" sz="800" dirty="0" err="1">
                <a:latin typeface="Arial" charset="0"/>
              </a:rPr>
              <a:t>Motion</a:t>
            </a:r>
            <a:r>
              <a:rPr lang="cs-CZ" altLang="cs-CZ" sz="800" dirty="0">
                <a:latin typeface="Arial" charset="0"/>
              </a:rPr>
              <a:t> motor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Plně sklopitelné držáky v obou koších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Knock</a:t>
            </a:r>
            <a:r>
              <a:rPr lang="cs-CZ" altLang="cs-CZ" sz="800" b="1" dirty="0">
                <a:latin typeface="Arial" charset="0"/>
              </a:rPr>
              <a:t> to </a:t>
            </a:r>
            <a:r>
              <a:rPr lang="cs-CZ" altLang="cs-CZ" sz="800" b="1" dirty="0" err="1">
                <a:latin typeface="Arial" charset="0"/>
              </a:rPr>
              <a:t>pause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zaklepání na dvířka pro pozastavení mycího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32901724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8059019071084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820 × 599 × 571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srgbClr val="FF0000"/>
                </a:solidFill>
                <a:latin typeface="Arial" panose="020B0604020202020204" pitchFamily="34" charset="0"/>
              </a:rPr>
              <a:t>Rozměry balení V × Š × H (mm)	896 × 640 × 676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55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34706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95759" y="1308628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6+6 </a:t>
            </a:r>
          </a:p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 nádobí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07" y="1819130"/>
            <a:ext cx="673723" cy="65727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681872" y="1976752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1-12 hod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F8BB78-3B63-C1DC-2242-C9CD13FF1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486" y="1034226"/>
            <a:ext cx="1549080" cy="23004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5375C5A-B88E-89CF-B6DC-F0F6C354E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916" y="3472890"/>
            <a:ext cx="1359253" cy="11381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6A8F9B-7BEA-F054-D0EB-50A18EA69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064" y="3472890"/>
            <a:ext cx="1444815" cy="11381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BAD8323-06AF-F38E-9390-DD21A0CBD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610" y="934336"/>
            <a:ext cx="1207721" cy="2400058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59F56841-34EA-0CA3-F0D3-6A999CB7D22E}"/>
              </a:ext>
            </a:extLst>
          </p:cNvPr>
          <p:cNvSpPr/>
          <p:nvPr/>
        </p:nvSpPr>
        <p:spPr>
          <a:xfrm>
            <a:off x="4050965" y="1094940"/>
            <a:ext cx="618915" cy="61891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546033-0A77-974C-7875-01621C36BDEF}"/>
              </a:ext>
            </a:extLst>
          </p:cNvPr>
          <p:cNvSpPr txBox="1"/>
          <p:nvPr/>
        </p:nvSpPr>
        <p:spPr>
          <a:xfrm>
            <a:off x="3852690" y="1204342"/>
            <a:ext cx="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6+6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52A9B312-2A26-4CE7-AD1A-CC805CF0E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98" y="2506391"/>
            <a:ext cx="710673" cy="75181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1DBAA86-832D-F9AA-C6EA-47E2485EC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8575" y="3364864"/>
            <a:ext cx="710673" cy="711847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AC0F1D8E-05AA-75EF-40E5-3F3A1F3C3D74}"/>
              </a:ext>
            </a:extLst>
          </p:cNvPr>
          <p:cNvSpPr txBox="1"/>
          <p:nvPr/>
        </p:nvSpPr>
        <p:spPr>
          <a:xfrm>
            <a:off x="4721596" y="2802115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dezinfekci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A1C1A7A-1823-7F5F-34E2-F058647049C6}"/>
              </a:ext>
            </a:extLst>
          </p:cNvPr>
          <p:cNvSpPr txBox="1"/>
          <p:nvPr/>
        </p:nvSpPr>
        <p:spPr>
          <a:xfrm>
            <a:off x="4681872" y="3613065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372</Words>
  <Application>Microsoft Office PowerPoint</Application>
  <PresentationFormat>Předvádění na obrazovce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350</cp:revision>
  <cp:lastPrinted>2016-05-31T13:00:02Z</cp:lastPrinted>
  <dcterms:created xsi:type="dcterms:W3CDTF">2015-07-16T11:02:07Z</dcterms:created>
  <dcterms:modified xsi:type="dcterms:W3CDTF">2023-08-10T10:20:26Z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