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CE"/>
    <a:srgbClr val="0E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17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0" y="6237312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-27384"/>
            <a:ext cx="9145016" cy="8640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RP4 476BWMR8-S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</a:t>
            </a:r>
            <a:r>
              <a:rPr lang="cs-CZ" altLang="cs-CZ" sz="1400" dirty="0" smtClean="0">
                <a:latin typeface="Arial" charset="0"/>
              </a:rPr>
              <a:t>plněná automatická pračka RapidÓ Pro SLIM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9 rychlých cyklů, Wifi + Bluetooth, pára, dotykový displej s češtinou, invertorový motor Speed Drive, </a:t>
            </a:r>
            <a:r>
              <a:rPr lang="cs-CZ" altLang="cs-CZ" sz="1400" b="1" dirty="0" smtClean="0">
                <a:solidFill>
                  <a:srgbClr val="706F6F"/>
                </a:solidFill>
                <a:latin typeface="Arial" charset="0"/>
              </a:rPr>
              <a:t>A-20 </a:t>
            </a:r>
            <a:r>
              <a:rPr lang="cs-CZ" altLang="cs-CZ" sz="1400" b="1" dirty="0">
                <a:solidFill>
                  <a:srgbClr val="706F6F"/>
                </a:solidFill>
                <a:latin typeface="Arial" charset="0"/>
              </a:rPr>
              <a:t>%</a:t>
            </a:r>
            <a:endParaRPr lang="cs-CZ" altLang="cs-CZ" sz="1400" b="1" dirty="0">
              <a:solidFill>
                <a:srgbClr val="706F6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836712"/>
            <a:ext cx="4067944" cy="59492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</a:t>
            </a:r>
            <a:r>
              <a:rPr lang="cs-CZ" altLang="cs-CZ" sz="800" b="1" dirty="0" smtClean="0">
                <a:latin typeface="Arial" charset="0"/>
              </a:rPr>
              <a:t>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Marketingové označení en.  účinnosti: o </a:t>
            </a:r>
            <a:r>
              <a:rPr lang="cs-CZ" altLang="cs-CZ" sz="800" b="1" dirty="0" smtClean="0">
                <a:latin typeface="Arial" charset="0"/>
              </a:rPr>
              <a:t>20 </a:t>
            </a:r>
            <a:r>
              <a:rPr lang="cs-CZ" altLang="cs-CZ" sz="800" b="1" dirty="0">
                <a:latin typeface="Arial" charset="0"/>
              </a:rPr>
              <a:t>% úspornější než třída 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Jmenovitá </a:t>
            </a:r>
            <a:r>
              <a:rPr lang="cs-CZ" altLang="cs-CZ" sz="800" dirty="0">
                <a:latin typeface="Arial" charset="0"/>
              </a:rPr>
              <a:t>kapacita (kg)		7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0,358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</a:t>
            </a:r>
            <a:r>
              <a:rPr lang="cs-CZ" altLang="cs-CZ" sz="800" dirty="0" smtClean="0">
                <a:latin typeface="Arial" charset="0"/>
              </a:rPr>
              <a:t>36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41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3:28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C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Wifi + Bluetooth připojení - možnost ovládat pračku </a:t>
            </a:r>
            <a:r>
              <a:rPr lang="cs-CZ" altLang="cs-CZ" sz="800" b="1" dirty="0">
                <a:latin typeface="Arial" charset="0"/>
              </a:rPr>
              <a:t>přes aplikaci </a:t>
            </a:r>
            <a:r>
              <a:rPr lang="cs-CZ" altLang="cs-CZ" sz="800" b="1" dirty="0" smtClean="0">
                <a:latin typeface="Arial" charset="0"/>
              </a:rPr>
              <a:t>hOn </a:t>
            </a:r>
            <a:r>
              <a:rPr lang="cs-CZ" altLang="cs-CZ" sz="800" b="1" dirty="0" smtClean="0">
                <a:latin typeface="Arial" panose="020B0604020202020204" pitchFamily="34" charset="0"/>
              </a:rPr>
              <a:t>se </a:t>
            </a:r>
            <a:r>
              <a:rPr lang="cs-CZ" altLang="cs-CZ" sz="800" b="1" dirty="0">
                <a:latin typeface="Arial" panose="020B0604020202020204" pitchFamily="34" charset="0"/>
              </a:rPr>
              <a:t>širokou škálou dodatečných informací a </a:t>
            </a:r>
            <a:r>
              <a:rPr lang="cs-CZ" altLang="cs-CZ" sz="800" b="1" dirty="0" smtClean="0">
                <a:latin typeface="Arial" panose="020B0604020202020204" pitchFamily="34" charset="0"/>
              </a:rPr>
              <a:t>funkcí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panose="020B0604020202020204" pitchFamily="34" charset="0"/>
              </a:rPr>
              <a:t>Kompatibilní s hlasovými </a:t>
            </a:r>
            <a:r>
              <a:rPr lang="cs-CZ" altLang="cs-CZ" sz="800" b="1" dirty="0" smtClean="0">
                <a:latin typeface="Arial" panose="020B0604020202020204" pitchFamily="34" charset="0"/>
              </a:rPr>
              <a:t>asistenty Alexa a Google (pouze v ENG)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panose="020B0604020202020204" pitchFamily="34" charset="0"/>
              </a:rPr>
              <a:t>Snap&amp;Wash – vyfoť prádlo a aplikace vybere nejvhodnější rychlý cyklus s dalšími nastaveními</a:t>
            </a:r>
            <a:endParaRPr lang="cs-CZ" altLang="cs-CZ" sz="8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Quick &amp; Clean – smísení vody a detergentu pro dosažení </a:t>
            </a:r>
            <a:r>
              <a:rPr lang="cs-CZ" altLang="cs-CZ" sz="800" b="1" dirty="0" smtClean="0">
                <a:latin typeface="Arial" charset="0"/>
              </a:rPr>
              <a:t>dokonalých výsledků již při 30 °C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9</a:t>
            </a:r>
            <a:r>
              <a:rPr lang="cs-CZ" altLang="cs-CZ" sz="800" b="1" dirty="0" smtClean="0">
                <a:latin typeface="Arial" charset="0"/>
              </a:rPr>
              <a:t> Rychlých programů do 1 hod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Parní </a:t>
            </a:r>
            <a:r>
              <a:rPr lang="cs-CZ" altLang="cs-CZ" sz="800" b="1" dirty="0">
                <a:latin typeface="Arial" charset="0"/>
              </a:rPr>
              <a:t>hygienický plus – certifikace </a:t>
            </a:r>
            <a:r>
              <a:rPr lang="cs-CZ" altLang="cs-CZ" sz="800" b="1" dirty="0" smtClean="0">
                <a:latin typeface="Arial" charset="0"/>
              </a:rPr>
              <a:t>The </a:t>
            </a:r>
            <a:r>
              <a:rPr lang="cs-CZ" altLang="cs-CZ" sz="800" b="1" dirty="0">
                <a:latin typeface="Arial" charset="0"/>
              </a:rPr>
              <a:t>British Allergy </a:t>
            </a:r>
            <a:r>
              <a:rPr lang="cs-CZ" altLang="cs-CZ" sz="800" b="1" dirty="0" smtClean="0">
                <a:latin typeface="Arial" charset="0"/>
              </a:rPr>
              <a:t>Foundation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Smart Wash - automaticky </a:t>
            </a:r>
            <a:r>
              <a:rPr lang="cs-CZ" altLang="cs-CZ" sz="800" b="1" dirty="0" smtClean="0">
                <a:latin typeface="Arial" charset="0"/>
              </a:rPr>
              <a:t>přizpůsobí </a:t>
            </a:r>
            <a:r>
              <a:rPr lang="cs-CZ" altLang="cs-CZ" sz="800" b="1" dirty="0">
                <a:latin typeface="Arial" charset="0"/>
              </a:rPr>
              <a:t>účinnost praní objemu a typu </a:t>
            </a:r>
            <a:r>
              <a:rPr lang="cs-CZ" altLang="cs-CZ" sz="800" b="1" dirty="0" smtClean="0">
                <a:latin typeface="Arial" charset="0"/>
              </a:rPr>
              <a:t>náplně pro nejlepší výsledky. Pára </a:t>
            </a:r>
            <a:r>
              <a:rPr lang="cs-CZ" altLang="cs-CZ" sz="800" b="1" dirty="0">
                <a:latin typeface="Arial" charset="0"/>
              </a:rPr>
              <a:t>na konci cyklu pomáhá hloubkově uvolnit vlákna oblečení a usnadňuje žehlení.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Energetická spotřeba </a:t>
            </a:r>
            <a:r>
              <a:rPr lang="cs-CZ" altLang="cs-CZ" sz="800" b="1" dirty="0">
                <a:latin typeface="Arial" charset="0"/>
              </a:rPr>
              <a:t>je o </a:t>
            </a:r>
            <a:r>
              <a:rPr lang="cs-CZ" altLang="cs-CZ" sz="800" b="1" dirty="0" smtClean="0">
                <a:latin typeface="Arial" charset="0"/>
              </a:rPr>
              <a:t>20 </a:t>
            </a:r>
            <a:r>
              <a:rPr lang="cs-CZ" altLang="cs-CZ" sz="800" b="1" dirty="0">
                <a:latin typeface="Arial" charset="0"/>
              </a:rPr>
              <a:t>% nižší než ve třídě 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16 programů základních + Wifi programy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Rychlý speciální 39 min, Rychlý parní hygienický plus 59 min, Rychlé smíšené a barevné 59 min, Rychlá perfektní bavlna 59 min, Snadné žehlení plus 39 min, Rychlý jemný 59 min, Rychlý pro malé náplně 14, 30, 44 min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Máchání, Odčerpání </a:t>
            </a:r>
            <a:r>
              <a:rPr lang="cs-CZ" altLang="cs-CZ" sz="800" dirty="0">
                <a:latin typeface="Arial" charset="0"/>
              </a:rPr>
              <a:t>+ Odstřeďování, </a:t>
            </a:r>
            <a:r>
              <a:rPr lang="cs-CZ" altLang="cs-CZ" sz="800" dirty="0" smtClean="0">
                <a:latin typeface="Arial" charset="0"/>
              </a:rPr>
              <a:t>Vlna/Ruční praní, Syntetika a barevné, Bavlna, Eco 40 – 60°, Smart Wash,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Odložený </a:t>
            </a:r>
            <a:r>
              <a:rPr lang="cs-CZ" altLang="cs-CZ" sz="800" dirty="0">
                <a:latin typeface="Arial" charset="0"/>
              </a:rPr>
              <a:t>start až 24 hod, </a:t>
            </a:r>
            <a:r>
              <a:rPr lang="cs-CZ" altLang="cs-CZ" sz="800" dirty="0" smtClean="0">
                <a:latin typeface="Arial" charset="0"/>
              </a:rPr>
              <a:t>Předpírka, Extra máchání, Snadné žehlení, Jeden kus (malá náplň), </a:t>
            </a:r>
            <a:r>
              <a:rPr lang="cs-CZ" altLang="cs-CZ" sz="800" b="1" dirty="0" smtClean="0">
                <a:latin typeface="Arial" charset="0"/>
              </a:rPr>
              <a:t>Noční praní, Čištění bubnu</a:t>
            </a:r>
            <a:r>
              <a:rPr lang="cs-CZ" altLang="cs-CZ" sz="800" dirty="0" smtClean="0">
                <a:latin typeface="Arial" charset="0"/>
              </a:rPr>
              <a:t>, Rychlý/Nastavení </a:t>
            </a:r>
            <a:r>
              <a:rPr lang="cs-CZ" altLang="cs-CZ" sz="800" dirty="0">
                <a:latin typeface="Arial" charset="0"/>
              </a:rPr>
              <a:t>míry </a:t>
            </a:r>
            <a:r>
              <a:rPr lang="cs-CZ" altLang="cs-CZ" sz="800" dirty="0" smtClean="0">
                <a:latin typeface="Arial" charset="0"/>
              </a:rPr>
              <a:t>znečištění (3)/ </a:t>
            </a:r>
            <a:r>
              <a:rPr lang="cs-CZ" altLang="cs-CZ" sz="800" b="1" dirty="0">
                <a:latin typeface="Arial" charset="0"/>
              </a:rPr>
              <a:t>Pára </a:t>
            </a:r>
            <a:r>
              <a:rPr lang="cs-CZ" altLang="cs-CZ" sz="800" b="1" dirty="0" smtClean="0">
                <a:latin typeface="Arial" charset="0"/>
              </a:rPr>
              <a:t>3 úrovně </a:t>
            </a:r>
            <a:r>
              <a:rPr lang="cs-CZ" altLang="cs-CZ" sz="800" b="1" dirty="0">
                <a:latin typeface="Arial" charset="0"/>
              </a:rPr>
              <a:t>Bavlna, Syntetika, Jemné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Nastavení teploty praní, Nastavení otáček odstřeďování</a:t>
            </a:r>
            <a:r>
              <a:rPr lang="cs-CZ" altLang="cs-CZ" sz="800" dirty="0" smtClean="0">
                <a:latin typeface="Arial" charset="0"/>
              </a:rPr>
              <a:t>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proti úniku vody Antioverflow; Ochrana proti 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Horizontální dotykový displej na hraně dvířek - 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6 místný digitální displej v češtině; Invertorový motor Speed Drive – Tichý chod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bubnu 48 l; Materiál bubnu Nerez/ vany Silitech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 /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525592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22683" y="178947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79591" y="419234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79188" y="1800053"/>
            <a:ext cx="8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Parní hygienický             plus - funkce certifikovaná BAF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495344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73333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349237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Ošetření párou pro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31019833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8059019076829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 s antracitovými dvířky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61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41677" y="5796553"/>
            <a:ext cx="74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s vodou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60032" y="270892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Speed Drive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31397" y="5013176"/>
            <a:ext cx="79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Snap&amp;Wash vyfoť prádlo, aplikace ti vybere cyklus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79591" y="433548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rychlých cyklů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 hod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3" name="Immagin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3501008"/>
            <a:ext cx="972000" cy="508093"/>
          </a:xfrm>
          <a:prstGeom prst="rect">
            <a:avLst/>
          </a:prstGeom>
        </p:spPr>
      </p:pic>
      <p:pic>
        <p:nvPicPr>
          <p:cNvPr id="40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5713846" y="1081973"/>
            <a:ext cx="648000" cy="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6389971" y="1114069"/>
            <a:ext cx="936000" cy="5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1460" y="5106103"/>
            <a:ext cx="758456" cy="507237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71" y="1173923"/>
            <a:ext cx="1111250" cy="55245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5730394"/>
            <a:ext cx="756000" cy="756000"/>
          </a:xfrm>
          <a:prstGeom prst="flowChartConnector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11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42" y="1825478"/>
            <a:ext cx="756000" cy="756000"/>
          </a:xfrm>
          <a:prstGeom prst="flowChartConnector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616035"/>
            <a:ext cx="756000" cy="756000"/>
          </a:xfrm>
          <a:prstGeom prst="flowChartConnector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66" y="4185168"/>
            <a:ext cx="756000" cy="756000"/>
          </a:xfrm>
          <a:prstGeom prst="flowChartConnector">
            <a:avLst/>
          </a:prstGeom>
        </p:spPr>
      </p:pic>
      <p:sp>
        <p:nvSpPr>
          <p:cNvPr id="48" name="Pětiúhelník 47"/>
          <p:cNvSpPr/>
          <p:nvPr/>
        </p:nvSpPr>
        <p:spPr>
          <a:xfrm>
            <a:off x="5853089" y="2276260"/>
            <a:ext cx="1617554" cy="36004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A-20 %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5775705" y="1891253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Energetická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spotřeba o 20 % </a:t>
            </a:r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nižší než ve třídě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 flipV="1">
            <a:off x="6995985" y="2782933"/>
            <a:ext cx="252000" cy="324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242253" y="271533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93CE"/>
                </a:solidFill>
              </a:rPr>
              <a:t>45 cm</a:t>
            </a:r>
            <a:endParaRPr lang="cs-CZ" dirty="0">
              <a:solidFill>
                <a:srgbClr val="0093CE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4" t="9051" r="23246" b="6951"/>
          <a:stretch/>
        </p:blipFill>
        <p:spPr>
          <a:xfrm>
            <a:off x="5818490" y="3045545"/>
            <a:ext cx="1340833" cy="18180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437221" y="1001592"/>
            <a:ext cx="706388" cy="6926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55" y="2567539"/>
            <a:ext cx="1148042" cy="2296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104</Words>
  <Application>Microsoft Office PowerPoint</Application>
  <PresentationFormat>Předvádění na obrazovce (4:3)</PresentationFormat>
  <Paragraphs>66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165</cp:revision>
  <cp:lastPrinted>2016-05-05T10:40:20Z</cp:lastPrinted>
  <dcterms:created xsi:type="dcterms:W3CDTF">2015-07-16T11:02:07Z</dcterms:created>
  <dcterms:modified xsi:type="dcterms:W3CDTF">2023-06-28T11:58:08Z</dcterms:modified>
</cp:coreProperties>
</file>