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27.06.2023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27.06.2023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27.06.2023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51520" y="35904"/>
            <a:ext cx="8784976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HTW5620DNMG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Volně stojící třídveřová kombinovaná chladnička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3D 60 Series 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Total No Frost Air Surround, Invertorový kompresor se zárukou 12 let, Humidity Zone, HCS filtr, My Zone, Easy Access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90465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D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čistý objem (l)		414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289/125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0,619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Roční spotřeba energie (kWh/rok)		226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10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13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35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B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Klimatická třída			SN - ST 10°- 43°C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Hvězdičkové 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Wifi konektivita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– možnost ovládat chladničku na dálku a využívat doplňkový obsah pomocí aplikace hOn (např. Food Locator, My Inventory, Advanced Drink Assistant, atd.)</a:t>
            </a:r>
            <a:endParaRPr lang="cs-CZ" altLang="cs-CZ" sz="8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Invertorový kompresor </a:t>
            </a:r>
            <a:r>
              <a:rPr lang="cs-CZ" altLang="cs-CZ" sz="800" dirty="0">
                <a:latin typeface="Arial" charset="0"/>
              </a:rPr>
              <a:t>– tichý a energeticky úsporný chod s </a:t>
            </a:r>
            <a:r>
              <a:rPr lang="cs-CZ" altLang="cs-CZ" sz="800" b="1" dirty="0">
                <a:latin typeface="Arial" charset="0"/>
              </a:rPr>
              <a:t>prodlouženou zárukou 12 let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Air Surround Total No Frost </a:t>
            </a:r>
            <a:r>
              <a:rPr lang="cs-CZ" altLang="cs-CZ" sz="800" dirty="0">
                <a:latin typeface="Arial" charset="0"/>
              </a:rPr>
              <a:t>– beznámrazová technologie mrazení s rovnoměrnou distribucí chladného vzduchu proudící v horizontálních kruzích. Šetrné zachování až 99% šťavnatosti a konzistence potravin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HCS filtr v zásuvce Humidity </a:t>
            </a:r>
            <a:r>
              <a:rPr lang="cs-CZ" altLang="cs-CZ" sz="800" dirty="0">
                <a:latin typeface="Arial" charset="0"/>
              </a:rPr>
              <a:t>Zone pro udržení 90% vlhkosti a zachování čerstvosti potravin až 2x déle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Zásuvka My Zone Pro – </a:t>
            </a:r>
            <a:r>
              <a:rPr lang="cs-CZ" altLang="cs-CZ" sz="800" dirty="0">
                <a:latin typeface="Arial" charset="0"/>
              </a:rPr>
              <a:t>3 úrovně samostatné nezávislé regulace teploty v zásuvce od 0 do +5 °C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Easy Access </a:t>
            </a:r>
            <a:r>
              <a:rPr lang="cs-CZ" altLang="cs-CZ" sz="800" dirty="0">
                <a:latin typeface="Arial" charset="0"/>
              </a:rPr>
              <a:t>– dvě samostatně přístupné externí zásuvky do mrazáku na teleskopických výsuvech. Úspora 30 % energie při otevírání.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Extra tichý chod pouhých 35 dB(A)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Jeden chladící okruh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Funkce Rychlé chlazení, Rychlé mrazení, Dovolená, Eco, Wifi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Elektronické ovládání teploty +2 až +8 °C chladnička / -16 až -24 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dvířkách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Automatické odmrazování chladničky i mrazáku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Akustický signál otevřených dvířek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Chladnička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3 +1  skleněné police (z toho 1 složitelná) / 6 přihrádek ve dveřích 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Zásuvka Humidity Zone, Zásuvka My Zone Pro, </a:t>
            </a:r>
            <a:r>
              <a:rPr lang="cs-CZ" altLang="cs-CZ" sz="800" dirty="0">
                <a:latin typeface="Arial" charset="0"/>
              </a:rPr>
              <a:t>Držák na víno a na vajíčka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2 samostatně přístupné externí zásuvky s teleskopickým pojezdem + 1 vnitřní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schemeClr val="bg1"/>
                </a:solidFill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schemeClr val="bg1"/>
                </a:solidFill>
                <a:latin typeface="Arial" charset="0"/>
              </a:rPr>
              <a:t>Osvětlení LED / </a:t>
            </a: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Integrované madlo / 2 nastavitelné nožičky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Výměnný závěs dveří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34005437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</a:t>
            </a:r>
            <a:r>
              <a:rPr lang="cs-CZ" sz="800" dirty="0">
                <a:solidFill>
                  <a:prstClr val="black"/>
                </a:solidFill>
                <a:latin typeface="Arial" charset="0"/>
              </a:rPr>
              <a:t>6901018083907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Stříbrná nerez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x š x h (mm)	2050 x 595 x 667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100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2080 x 664 x 747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105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63030" y="1967006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  <a:p>
            <a:pPr algn="r"/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639094" y="2039086"/>
            <a:ext cx="143944" cy="648000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a16="http://schemas.microsoft.com/office/drawing/2014/main" id="{71B340DF-2DCF-4E22-A2E4-C532E6A47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8108" y="1753505"/>
            <a:ext cx="684000" cy="682167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811250" y="1078383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 Air Surround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793061" y="1785010"/>
            <a:ext cx="914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Zdarma prodloužená záruka 12 let na invertorový kompresor</a:t>
            </a: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758" y="951500"/>
            <a:ext cx="720000" cy="720000"/>
          </a:xfrm>
          <a:prstGeom prst="rect">
            <a:avLst/>
          </a:prstGeom>
        </p:spPr>
      </p:pic>
      <p:sp>
        <p:nvSpPr>
          <p:cNvPr id="29" name="TextovéPole 28"/>
          <p:cNvSpPr txBox="1"/>
          <p:nvPr/>
        </p:nvSpPr>
        <p:spPr>
          <a:xfrm>
            <a:off x="4838742" y="3344159"/>
            <a:ext cx="914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Zásuvka Humidity Zone s filtrem HCS, který udrží až 90 % vlhkosti v prostoru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809690" y="4149080"/>
            <a:ext cx="914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Nezávislá regulace teploty zásuvce My Zone od 0</a:t>
            </a:r>
            <a:r>
              <a:rPr lang="cs-CZ" altLang="cs-CZ" sz="800" dirty="0">
                <a:latin typeface="Arial" charset="0"/>
              </a:rPr>
              <a:t> do +5 °C</a:t>
            </a:r>
          </a:p>
          <a:p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793210" y="2492896"/>
            <a:ext cx="893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Access – samostatný a snadný přístup do mrazáku s 30% úsporou energie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9" y="3397707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08" y="5492244"/>
            <a:ext cx="720000" cy="720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830893" y="4869160"/>
            <a:ext cx="893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připojení a ovládání na dálku</a:t>
            </a:r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942" y="1027494"/>
            <a:ext cx="648000" cy="65232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5" t="4851" r="19488" b="5900"/>
          <a:stretch/>
        </p:blipFill>
        <p:spPr>
          <a:xfrm>
            <a:off x="6784351" y="2890048"/>
            <a:ext cx="1074053" cy="212312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1" t="4851" r="29601" b="4851"/>
          <a:stretch/>
        </p:blipFill>
        <p:spPr>
          <a:xfrm>
            <a:off x="5724128" y="1084912"/>
            <a:ext cx="1010983" cy="3344019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37" b="89899"/>
          <a:stretch/>
        </p:blipFill>
        <p:spPr>
          <a:xfrm>
            <a:off x="8451764" y="978804"/>
            <a:ext cx="653683" cy="69269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770" y="2149552"/>
            <a:ext cx="1174341" cy="234868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121" y="2596761"/>
            <a:ext cx="720000" cy="72000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611" y="981712"/>
            <a:ext cx="720000" cy="72000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145" y="4077072"/>
            <a:ext cx="720000" cy="720000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003" y="4725144"/>
            <a:ext cx="720000" cy="720000"/>
          </a:xfrm>
          <a:prstGeom prst="rect">
            <a:avLst/>
          </a:prstGeom>
        </p:spPr>
      </p:pic>
      <p:sp>
        <p:nvSpPr>
          <p:cNvPr id="42" name="TextovéPole 41"/>
          <p:cNvSpPr txBox="1"/>
          <p:nvPr/>
        </p:nvSpPr>
        <p:spPr>
          <a:xfrm>
            <a:off x="4829679" y="5292553"/>
            <a:ext cx="893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Doplňkové funkce v aplikaci hOn: Food Locator, My Inventory a Advanced Drink Assistant</a:t>
            </a:r>
          </a:p>
        </p:txBody>
      </p:sp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schemas.microsoft.com/office/2006/documentManagement/types"/>
    <ds:schemaRef ds:uri="http://schemas.microsoft.com/office/infopath/2007/PartnerControls"/>
    <ds:schemaRef ds:uri="a09af93a-bc92-4cce-8ba3-c8fdbed82e22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4af0723-3826-4aee-ba08-906e8dce304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589</Words>
  <Application>Microsoft Office PowerPoint</Application>
  <PresentationFormat>Předvádění na obrazovce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Hana Ticháčková</cp:lastModifiedBy>
  <cp:revision>273</cp:revision>
  <cp:lastPrinted>2016-05-31T13:00:02Z</cp:lastPrinted>
  <dcterms:created xsi:type="dcterms:W3CDTF">2015-07-16T11:02:07Z</dcterms:created>
  <dcterms:modified xsi:type="dcterms:W3CDTF">2023-06-27T07:26:55Z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