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323528" y="44624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HATO 174 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err="1">
                <a:latin typeface="Arial" charset="0"/>
              </a:rPr>
              <a:t>Jednodvéřový</a:t>
            </a:r>
            <a:r>
              <a:rPr lang="cs-CZ" altLang="cs-CZ" sz="1400" dirty="0">
                <a:latin typeface="Arial" charset="0"/>
              </a:rPr>
              <a:t> vestavný mrazák UP 55 </a:t>
            </a:r>
            <a:r>
              <a:rPr lang="cs-CZ" altLang="cs-CZ" sz="1400" dirty="0" err="1">
                <a:latin typeface="Arial" charset="0"/>
              </a:rPr>
              <a:t>Series</a:t>
            </a:r>
            <a:r>
              <a:rPr lang="cs-CZ" altLang="cs-CZ" sz="1400" dirty="0">
                <a:latin typeface="Arial" charset="0"/>
              </a:rPr>
              <a:t> 6 - výška 177 cm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latin typeface="Arial" charset="0"/>
              </a:rPr>
              <a:t>Energetická třída D, No </a:t>
            </a:r>
            <a:r>
              <a:rPr lang="cs-CZ" altLang="cs-CZ" sz="1200" dirty="0" err="1">
                <a:latin typeface="Arial" charset="0"/>
              </a:rPr>
              <a:t>Frost</a:t>
            </a:r>
            <a:r>
              <a:rPr lang="cs-CZ" altLang="cs-CZ" sz="1200" dirty="0">
                <a:latin typeface="Arial" charset="0"/>
              </a:rPr>
              <a:t>, Reverzibilní dvířka, Super </a:t>
            </a:r>
            <a:r>
              <a:rPr lang="cs-CZ" altLang="cs-CZ" sz="1200" dirty="0" err="1">
                <a:latin typeface="Arial" charset="0"/>
              </a:rPr>
              <a:t>Freezing</a:t>
            </a:r>
            <a:endParaRPr lang="cs-CZ" altLang="cs-CZ" sz="1200" dirty="0"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304773" y="1162199"/>
            <a:ext cx="3573492" cy="510966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Celkový čistý objem mrazničky (l)		200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231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(dB(A))	41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Maximální mrazicí výkon za 24h		9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Maximální doba skladování při výpadku proudu (h)	11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ST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No </a:t>
            </a:r>
            <a:r>
              <a:rPr lang="cs-CZ" altLang="cs-CZ" sz="800" b="1" dirty="0" err="1">
                <a:latin typeface="Arial" charset="0"/>
              </a:rPr>
              <a:t>Frost</a:t>
            </a:r>
            <a:r>
              <a:rPr lang="cs-CZ" altLang="cs-CZ" sz="800" b="1" dirty="0">
                <a:latin typeface="Arial" charset="0"/>
              </a:rPr>
              <a:t> – </a:t>
            </a:r>
            <a:r>
              <a:rPr lang="cs-CZ" altLang="cs-CZ" sz="800" b="1" dirty="0" err="1">
                <a:latin typeface="Arial" charset="0"/>
              </a:rPr>
              <a:t>beznámrazová</a:t>
            </a:r>
            <a:r>
              <a:rPr lang="cs-CZ" altLang="cs-CZ" sz="800" b="1" dirty="0">
                <a:latin typeface="Arial" charset="0"/>
              </a:rPr>
              <a:t> technologie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Super </a:t>
            </a:r>
            <a:r>
              <a:rPr lang="cs-CZ" altLang="cs-CZ" sz="800" dirty="0" err="1">
                <a:latin typeface="Arial" charset="0"/>
              </a:rPr>
              <a:t>Freezing</a:t>
            </a:r>
            <a:r>
              <a:rPr lang="cs-CZ" altLang="cs-CZ" sz="800" dirty="0">
                <a:latin typeface="Arial" charset="0"/>
              </a:rPr>
              <a:t> – rychlé zmražení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Elektronické ovládání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Alarm přehřátí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Mrazák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2x police s víkem + 5x zásuvka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Výrobník ledových kostek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  <a:endParaRPr lang="cs-CZ" altLang="cs-CZ" sz="800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Reverzibilní dvířka – výměnné panty dveří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 standardní kompresor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Fixní panty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26681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37900588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8059019076386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1769 × 540 × 545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59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1840 × 573 × 573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54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4748874" y="1315894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Reverzibilní dvířka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508104" y="85683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01E79EFA-44C4-4264-AE83-D4732D239184}"/>
              </a:ext>
            </a:extLst>
          </p:cNvPr>
          <p:cNvCxnSpPr>
            <a:cxnSpLocks/>
          </p:cNvCxnSpPr>
          <p:nvPr/>
        </p:nvCxnSpPr>
        <p:spPr>
          <a:xfrm flipH="1">
            <a:off x="7591207" y="1124744"/>
            <a:ext cx="22333" cy="2519700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CF488D36-42D3-47A3-A2B0-03D9D78FAFFB}"/>
              </a:ext>
            </a:extLst>
          </p:cNvPr>
          <p:cNvSpPr txBox="1"/>
          <p:nvPr/>
        </p:nvSpPr>
        <p:spPr>
          <a:xfrm>
            <a:off x="7591207" y="2110748"/>
            <a:ext cx="353943" cy="63496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 cm</a:t>
            </a:r>
          </a:p>
        </p:txBody>
      </p:sp>
      <p:pic>
        <p:nvPicPr>
          <p:cNvPr id="46" name="Obrázek 45">
            <a:extLst>
              <a:ext uri="{FF2B5EF4-FFF2-40B4-BE49-F238E27FC236}">
                <a16:creationId xmlns:a16="http://schemas.microsoft.com/office/drawing/2014/main" id="{C3210551-178C-49FB-89D9-BEEFCAAF8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47" y="1125171"/>
            <a:ext cx="720000" cy="720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863D127-3795-E5EC-1837-FBAB03724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150" y="1381192"/>
            <a:ext cx="965250" cy="19559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349DEE1-2995-DDDA-6DAF-993CD35D2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2724" y="1024908"/>
            <a:ext cx="1474580" cy="269212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35E9C04-876C-53D9-FDB1-B233F95FB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8178" y="3644444"/>
            <a:ext cx="1222130" cy="118797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82C5B7C-1CA2-7DCA-9944-BCA9F47010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7585" y="3782733"/>
            <a:ext cx="1638267" cy="104826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D27D-FDB7-C93D-F5EE-31254B76E4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6316" y="281124"/>
            <a:ext cx="654084" cy="6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1747CF-528E-4FB1-8821-D297DBD7BA7C}">
  <ds:schemaRefs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b4af0723-3826-4aee-ba08-906e8dce3040"/>
    <ds:schemaRef ds:uri="http://schemas.microsoft.com/office/infopath/2007/PartnerControls"/>
    <ds:schemaRef ds:uri="http://purl.org/dc/elements/1.1/"/>
    <ds:schemaRef ds:uri="a09af93a-bc92-4cce-8ba3-c8fdbed82e2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237</Words>
  <Application>Microsoft Office PowerPoint</Application>
  <PresentationFormat>Předvádění na obrazovce (4:3)</PresentationFormat>
  <Paragraphs>40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265</cp:revision>
  <cp:lastPrinted>2016-05-31T13:00:02Z</cp:lastPrinted>
  <dcterms:created xsi:type="dcterms:W3CDTF">2015-07-16T11:02:07Z</dcterms:created>
  <dcterms:modified xsi:type="dcterms:W3CDTF">2024-03-04T15:12:36Z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