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93610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CFT610/5S/1/4U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Zabudovaný odsavač par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Odtah i recirkulace, ovládání posuvnými tlačítky, osvětlení LED, hliníkový filtr, uhlíkový filtr součástí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4006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Roční spotřeba energie (kW/rok)		44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proudění tekutin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osvětlení		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účinnosti tukové filtrace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Průtok vzduchu min/max/booster (m3/hod)	99,6/209,7/---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Hlučnost (dB(A))			71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Verze pro odtah i recirkulaci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Elektronické ovládání s posuvnými tlačítky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rychlosti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Motor 1 x 85 W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Osvětlení 1 x 2 W LED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Tukový hliníkový filtr (1x)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Papírový filtr (1x)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Pachový uhlíkový filtr je součástí balení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Sací potrubí Ø 120 mm (bez redukce)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3" y="195806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2 W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7984" y="12303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použití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85293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balení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36901877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8059019077581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Lakovaná šedá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x š x h (mm)	80 x 600 x 465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5,1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x š x h (mm)	520 x 645 x 125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 </a:t>
            </a:r>
            <a:r>
              <a:rPr lang="cs-CZ" altLang="cs-CZ" sz="800" dirty="0">
                <a:latin typeface="Arial" panose="020B0604020202020204" pitchFamily="34" charset="0"/>
              </a:rPr>
              <a:t>	6,4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834604" y="1784847"/>
            <a:ext cx="201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443735" y="13775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60 cm</a:t>
            </a:r>
          </a:p>
        </p:txBody>
      </p:sp>
      <p:sp>
        <p:nvSpPr>
          <p:cNvPr id="41" name="Vývojový diagram: spojnice 40"/>
          <p:cNvSpPr/>
          <p:nvPr/>
        </p:nvSpPr>
        <p:spPr>
          <a:xfrm>
            <a:off x="4067944" y="2636912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2777153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TUKOVÝ HLINÍKOVÝ FILTR</a:t>
            </a:r>
          </a:p>
        </p:txBody>
      </p:sp>
      <p:sp>
        <p:nvSpPr>
          <p:cNvPr id="57" name="Ovál 56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4788024" y="35945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balení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067944" y="3429000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067944" y="3573016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PACHOVÝ UHLÍKOVÝ FILTR</a:t>
            </a:r>
          </a:p>
        </p:txBody>
      </p:sp>
      <p:sp>
        <p:nvSpPr>
          <p:cNvPr id="62" name="Vývojový diagram: spojnice 61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995936" y="1124744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ODTAH </a:t>
            </a:r>
          </a:p>
          <a:p>
            <a:pPr algn="ctr"/>
            <a:r>
              <a:rPr lang="cs-CZ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cs-CZ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RECIRKULACE</a:t>
            </a:r>
          </a:p>
        </p:txBody>
      </p:sp>
      <p:pic>
        <p:nvPicPr>
          <p:cNvPr id="4" name="Obrázek 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 t="400" r="-1599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2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211960" y="1988840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494327-7453-FA6A-1A20-F478EF1B7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89" y="1860879"/>
            <a:ext cx="2241860" cy="9361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FACE6AE-87A4-0C05-3F2C-BE21016C5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755" y="3013137"/>
            <a:ext cx="2524718" cy="16521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E1C0E6F-07AB-50FC-D99F-EC8ED52C9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2885" y="1196752"/>
            <a:ext cx="798911" cy="165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230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155</cp:revision>
  <cp:lastPrinted>2016-05-05T10:40:20Z</cp:lastPrinted>
  <dcterms:created xsi:type="dcterms:W3CDTF">2015-07-16T11:02:07Z</dcterms:created>
  <dcterms:modified xsi:type="dcterms:W3CDTF">2023-10-03T08:19:21Z</dcterms:modified>
</cp:coreProperties>
</file>