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25.07.2023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4" y="17756"/>
            <a:ext cx="8754776" cy="116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HOC5S747INWFS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Multifunkční trouba s pravým horkým vzduchem </a:t>
            </a:r>
            <a:r>
              <a:rPr 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H-OVEN 500 PLUS </a:t>
            </a:r>
            <a:b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70 l, energetická třída A+, funkce Soft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Close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, Plně dotykové ovládání, funkce Soft+,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Hydrolytic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čištění</a:t>
            </a:r>
            <a:b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Tailor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Bake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Gentle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cooking</a:t>
            </a:r>
            <a:endParaRPr lang="cs-CZ" altLang="cs-CZ" sz="1300" b="0" cap="none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35884" y="1205220"/>
            <a:ext cx="3786536" cy="5091872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Hlavní vlastnosti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Kapacita (l) 			70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Energetická třída			A+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Spotř. en. Statický program (kWh) 		0,92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Spotř. en. Nucená ventilace (kWh) 		0,68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Celkový příkon (W)			2200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9 programů + Wifi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Statický ohřev, Statický ohřev + ventilátor, Gril,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Supergril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, Gril + ventilátor, Spodní ohřev, Spodní ohřev + ventilátor, Soft+, Multifunkce (pravý horký vzduch)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Extra funkce: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Tailor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Bake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Gentle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cooking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(pokrm zůstane křehký a šťavnatý díky nižší teplotě), Zelenina, Ryby, Maso, Pečivo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Funkce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Konektivita - ovládání přes aplikaci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hOn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Elektronický časovač a minutka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Odložený start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Hydrolytické čištění trouby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Bílý displej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	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 bezpečnostní skla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1x Postranní osvětlení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Dotykové ovládání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Teleskopické výsuvy (1x)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Soft Close – pomalé dovírání dvířek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Chef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panel – rovnoměrné šíření tepla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Dvojitý gril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Postranní rošty pro vedení plechu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Příslušenství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2x plech (20 mm, 40 mm)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1x rošt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07790" y="1274333"/>
            <a:ext cx="0" cy="50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257092"/>
            <a:ext cx="0" cy="504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840182" y="4909145"/>
            <a:ext cx="3187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33703748	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 8059019075426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 + nerez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Zapojení		</a:t>
            </a:r>
            <a:r>
              <a:rPr lang="cs-CZ" altLang="cs-CZ" sz="800" dirty="0" err="1">
                <a:latin typeface="Arial" charset="0"/>
              </a:rPr>
              <a:t>Schuko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Plug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	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30,6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32,2</a:t>
            </a:r>
          </a:p>
        </p:txBody>
      </p:sp>
      <p:pic>
        <p:nvPicPr>
          <p:cNvPr id="16" name="Picture 21" descr="Hoover_kolecko-H_red.png">
            <a:extLst>
              <a:ext uri="{FF2B5EF4-FFF2-40B4-BE49-F238E27FC236}">
                <a16:creationId xmlns:a16="http://schemas.microsoft.com/office/drawing/2014/main" id="{EBB8C895-C338-4438-A071-B3850DE9E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04" y="1584752"/>
            <a:ext cx="720000" cy="720000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810E5158-E696-400E-AFAB-14F6C224142C}"/>
              </a:ext>
            </a:extLst>
          </p:cNvPr>
          <p:cNvSpPr txBox="1"/>
          <p:nvPr/>
        </p:nvSpPr>
        <p:spPr>
          <a:xfrm>
            <a:off x="4884407" y="1642494"/>
            <a:ext cx="76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Close  pomalé </a:t>
            </a:r>
          </a:p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tiché dovírání dvířek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B085A15-B2F9-4F6A-B6E1-3D6093E2E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34" y="1578910"/>
            <a:ext cx="720000" cy="720000"/>
          </a:xfrm>
          <a:prstGeom prst="flowChartConnector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6AD6551-7A73-45D7-8064-F16ED91F9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7" y="2657619"/>
            <a:ext cx="720000" cy="720000"/>
          </a:xfrm>
          <a:prstGeom prst="rect">
            <a:avLst/>
          </a:prstGeom>
        </p:spPr>
      </p:pic>
      <p:pic>
        <p:nvPicPr>
          <p:cNvPr id="20" name="Picture 21" descr="Hoover_kolecko-H_red.png">
            <a:extLst>
              <a:ext uri="{FF2B5EF4-FFF2-40B4-BE49-F238E27FC236}">
                <a16:creationId xmlns:a16="http://schemas.microsoft.com/office/drawing/2014/main" id="{12463D8E-5A25-4507-8B04-5672889CA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3" y="2649672"/>
            <a:ext cx="720000" cy="720000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8CB537A2-DCCE-4BA3-A521-414FEDFE846C}"/>
              </a:ext>
            </a:extLst>
          </p:cNvPr>
          <p:cNvSpPr txBox="1"/>
          <p:nvPr/>
        </p:nvSpPr>
        <p:spPr>
          <a:xfrm>
            <a:off x="4907386" y="285578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třída A +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6726801-FD5A-4001-B394-946BA6F0E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2" y="3756660"/>
            <a:ext cx="720000" cy="720000"/>
          </a:xfrm>
          <a:prstGeom prst="rect">
            <a:avLst/>
          </a:prstGeom>
        </p:spPr>
      </p:pic>
      <p:pic>
        <p:nvPicPr>
          <p:cNvPr id="24" name="Picture 21" descr="Hoover_kolecko-H_red.png">
            <a:extLst>
              <a:ext uri="{FF2B5EF4-FFF2-40B4-BE49-F238E27FC236}">
                <a16:creationId xmlns:a16="http://schemas.microsoft.com/office/drawing/2014/main" id="{360E0B4C-F817-4259-B568-ADD883D64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3" y="3759465"/>
            <a:ext cx="720000" cy="720000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6ADE0151-F4FA-4A26-85C7-4429B20C49CD}"/>
              </a:ext>
            </a:extLst>
          </p:cNvPr>
          <p:cNvSpPr txBox="1"/>
          <p:nvPr/>
        </p:nvSpPr>
        <p:spPr>
          <a:xfrm>
            <a:off x="4925253" y="398237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Hydrolytické čištění párou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5E49B6-753C-9F9E-AB59-2102F1AE4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590" y="1274333"/>
            <a:ext cx="1803259" cy="17974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921776-D1CC-178B-4A7C-D8349B4AF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590" y="3132826"/>
            <a:ext cx="2967934" cy="8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301</Words>
  <Application>Microsoft Office PowerPoint</Application>
  <PresentationFormat>Předvádění na obrazovce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HOC5S747INWFS Multifunkční trouba s pravým horkým vzduchem H-OVEN 500 PLUS  70 l, energetická třída A+, funkce Soft Close, Plně dotykové ovládání, funkce Soft+, Hydrolytic čištění Tailor Bake, Gentle cooking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Kurková</cp:lastModifiedBy>
  <cp:revision>145</cp:revision>
  <cp:lastPrinted>2016-03-31T14:41:45Z</cp:lastPrinted>
  <dcterms:created xsi:type="dcterms:W3CDTF">2016-03-31T13:54:55Z</dcterms:created>
  <dcterms:modified xsi:type="dcterms:W3CDTF">2023-07-25T09:44:18Z</dcterms:modified>
</cp:coreProperties>
</file>