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92105-1053-4CB8-9164-3B2F1105B2BF}" v="3" dt="2022-11-09T13:46:48.883"/>
    <p1510:client id="{C9CA6211-C997-4683-B5E1-2A9BFB64ECBD}" v="4" dt="2022-11-09T14:06:52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24" y="7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Kosnarová" userId="2c628162-5b85-4528-8dc6-99cc231551b1" providerId="ADAL" clId="{C9CA6211-C997-4683-B5E1-2A9BFB64ECBD}"/>
    <pc:docChg chg="custSel modSld">
      <pc:chgData name="Karla Kosnarová" userId="2c628162-5b85-4528-8dc6-99cc231551b1" providerId="ADAL" clId="{C9CA6211-C997-4683-B5E1-2A9BFB64ECBD}" dt="2022-11-09T14:07:37.332" v="99" actId="1076"/>
      <pc:docMkLst>
        <pc:docMk/>
      </pc:docMkLst>
      <pc:sldChg chg="addSp delSp modSp mod">
        <pc:chgData name="Karla Kosnarová" userId="2c628162-5b85-4528-8dc6-99cc231551b1" providerId="ADAL" clId="{C9CA6211-C997-4683-B5E1-2A9BFB64ECBD}" dt="2022-11-09T14:07:37.332" v="99" actId="1076"/>
        <pc:sldMkLst>
          <pc:docMk/>
          <pc:sldMk cId="2461921117" sldId="257"/>
        </pc:sldMkLst>
        <pc:spChg chg="mod">
          <ac:chgData name="Karla Kosnarová" userId="2c628162-5b85-4528-8dc6-99cc231551b1" providerId="ADAL" clId="{C9CA6211-C997-4683-B5E1-2A9BFB64ECBD}" dt="2022-11-09T13:54:20.281" v="1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C9CA6211-C997-4683-B5E1-2A9BFB64ECBD}" dt="2022-11-09T13:55:40.651" v="7" actId="6549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C9CA6211-C997-4683-B5E1-2A9BFB64ECBD}" dt="2022-11-09T14:01:32.694" v="53" actId="1076"/>
          <ac:spMkLst>
            <pc:docMk/>
            <pc:sldMk cId="2461921117" sldId="257"/>
            <ac:spMk id="12" creationId="{00000000-0000-0000-0000-000000000000}"/>
          </ac:spMkLst>
        </pc:spChg>
        <pc:picChg chg="add mod modCrop">
          <ac:chgData name="Karla Kosnarová" userId="2c628162-5b85-4528-8dc6-99cc231551b1" providerId="ADAL" clId="{C9CA6211-C997-4683-B5E1-2A9BFB64ECBD}" dt="2022-11-09T14:04:16.870" v="87" actId="1076"/>
          <ac:picMkLst>
            <pc:docMk/>
            <pc:sldMk cId="2461921117" sldId="257"/>
            <ac:picMk id="6" creationId="{4C77A664-8212-164B-3C9A-E79D2CCE7DF6}"/>
          </ac:picMkLst>
        </pc:picChg>
        <pc:picChg chg="mod">
          <ac:chgData name="Karla Kosnarová" userId="2c628162-5b85-4528-8dc6-99cc231551b1" providerId="ADAL" clId="{C9CA6211-C997-4683-B5E1-2A9BFB64ECBD}" dt="2022-11-09T14:04:47.005" v="90" actId="1076"/>
          <ac:picMkLst>
            <pc:docMk/>
            <pc:sldMk cId="2461921117" sldId="257"/>
            <ac:picMk id="8" creationId="{9BD46732-A61F-9FD7-65F2-BA31C2D0AC69}"/>
          </ac:picMkLst>
        </pc:picChg>
        <pc:picChg chg="del">
          <ac:chgData name="Karla Kosnarová" userId="2c628162-5b85-4528-8dc6-99cc231551b1" providerId="ADAL" clId="{C9CA6211-C997-4683-B5E1-2A9BFB64ECBD}" dt="2022-11-09T13:54:43.445" v="3" actId="478"/>
          <ac:picMkLst>
            <pc:docMk/>
            <pc:sldMk cId="2461921117" sldId="257"/>
            <ac:picMk id="9" creationId="{DACE7647-087A-7636-7F4B-585878DA1ED6}"/>
          </ac:picMkLst>
        </pc:picChg>
        <pc:picChg chg="mod">
          <ac:chgData name="Karla Kosnarová" userId="2c628162-5b85-4528-8dc6-99cc231551b1" providerId="ADAL" clId="{C9CA6211-C997-4683-B5E1-2A9BFB64ECBD}" dt="2022-11-09T14:04:40.905" v="89" actId="1076"/>
          <ac:picMkLst>
            <pc:docMk/>
            <pc:sldMk cId="2461921117" sldId="257"/>
            <ac:picMk id="10" creationId="{82416B11-105C-45F9-2970-5E63CC99B660}"/>
          </ac:picMkLst>
        </pc:picChg>
        <pc:picChg chg="del">
          <ac:chgData name="Karla Kosnarová" userId="2c628162-5b85-4528-8dc6-99cc231551b1" providerId="ADAL" clId="{C9CA6211-C997-4683-B5E1-2A9BFB64ECBD}" dt="2022-11-09T13:54:42.786" v="2" actId="478"/>
          <ac:picMkLst>
            <pc:docMk/>
            <pc:sldMk cId="2461921117" sldId="257"/>
            <ac:picMk id="14" creationId="{73A7A0FE-4AC7-40A0-8724-57E0137F944E}"/>
          </ac:picMkLst>
        </pc:picChg>
        <pc:picChg chg="add mod modCrop">
          <ac:chgData name="Karla Kosnarová" userId="2c628162-5b85-4528-8dc6-99cc231551b1" providerId="ADAL" clId="{C9CA6211-C997-4683-B5E1-2A9BFB64ECBD}" dt="2022-11-09T14:03:19.095" v="78" actId="14100"/>
          <ac:picMkLst>
            <pc:docMk/>
            <pc:sldMk cId="2461921117" sldId="257"/>
            <ac:picMk id="16" creationId="{21651DB0-D219-D483-7FAE-B607CDD20547}"/>
          </ac:picMkLst>
        </pc:picChg>
        <pc:picChg chg="del">
          <ac:chgData name="Karla Kosnarová" userId="2c628162-5b85-4528-8dc6-99cc231551b1" providerId="ADAL" clId="{C9CA6211-C997-4683-B5E1-2A9BFB64ECBD}" dt="2022-11-09T13:54:44.157" v="4" actId="478"/>
          <ac:picMkLst>
            <pc:docMk/>
            <pc:sldMk cId="2461921117" sldId="257"/>
            <ac:picMk id="19" creationId="{BE395AC3-FCA8-ED3B-9FCF-F264C92005E9}"/>
          </ac:picMkLst>
        </pc:picChg>
        <pc:picChg chg="add mod modCrop">
          <ac:chgData name="Karla Kosnarová" userId="2c628162-5b85-4528-8dc6-99cc231551b1" providerId="ADAL" clId="{C9CA6211-C997-4683-B5E1-2A9BFB64ECBD}" dt="2022-11-09T14:04:28.177" v="88" actId="1076"/>
          <ac:picMkLst>
            <pc:docMk/>
            <pc:sldMk cId="2461921117" sldId="257"/>
            <ac:picMk id="20" creationId="{F0E37772-333F-CBBA-FC6E-DA324A8181E7}"/>
          </ac:picMkLst>
        </pc:picChg>
        <pc:picChg chg="add mod">
          <ac:chgData name="Karla Kosnarová" userId="2c628162-5b85-4528-8dc6-99cc231551b1" providerId="ADAL" clId="{C9CA6211-C997-4683-B5E1-2A9BFB64ECBD}" dt="2022-11-09T14:07:37.332" v="99" actId="1076"/>
          <ac:picMkLst>
            <pc:docMk/>
            <pc:sldMk cId="2461921117" sldId="257"/>
            <ac:picMk id="22" creationId="{AB597E3A-4152-E26A-4DB3-3D7ED78E7EF9}"/>
          </ac:picMkLst>
        </pc:picChg>
      </pc:sldChg>
    </pc:docChg>
  </pc:docChgLst>
  <pc:docChgLst>
    <pc:chgData name="Karla Kosnarová" userId="2c628162-5b85-4528-8dc6-99cc231551b1" providerId="ADAL" clId="{9806080D-915B-45CE-8EFF-35500C6CC1DA}"/>
    <pc:docChg chg="undo custSel modSld">
      <pc:chgData name="Karla Kosnarová" userId="2c628162-5b85-4528-8dc6-99cc231551b1" providerId="ADAL" clId="{9806080D-915B-45CE-8EFF-35500C6CC1DA}" dt="2022-06-14T13:48:05.664" v="282" actId="20577"/>
      <pc:docMkLst>
        <pc:docMk/>
      </pc:docMkLst>
      <pc:sldChg chg="addSp delSp modSp mod">
        <pc:chgData name="Karla Kosnarová" userId="2c628162-5b85-4528-8dc6-99cc231551b1" providerId="ADAL" clId="{9806080D-915B-45CE-8EFF-35500C6CC1DA}" dt="2022-06-14T13:48:05.664" v="282" actId="20577"/>
        <pc:sldMkLst>
          <pc:docMk/>
          <pc:sldMk cId="2461921117" sldId="257"/>
        </pc:sldMkLst>
        <pc:spChg chg="mod">
          <ac:chgData name="Karla Kosnarová" userId="2c628162-5b85-4528-8dc6-99cc231551b1" providerId="ADAL" clId="{9806080D-915B-45CE-8EFF-35500C6CC1DA}" dt="2022-06-14T13:02:26.903" v="21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9806080D-915B-45CE-8EFF-35500C6CC1DA}" dt="2022-06-14T13:48:05.664" v="282" actId="20577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9806080D-915B-45CE-8EFF-35500C6CC1DA}" dt="2022-06-14T13:21:11.192" v="207" actId="20577"/>
          <ac:spMkLst>
            <pc:docMk/>
            <pc:sldMk cId="2461921117" sldId="257"/>
            <ac:spMk id="12" creationId="{00000000-0000-0000-0000-000000000000}"/>
          </ac:spMkLst>
        </pc:spChg>
        <pc:spChg chg="mod">
          <ac:chgData name="Karla Kosnarová" userId="2c628162-5b85-4528-8dc6-99cc231551b1" providerId="ADAL" clId="{9806080D-915B-45CE-8EFF-35500C6CC1DA}" dt="2022-06-14T13:03:12.494" v="27" actId="20577"/>
          <ac:spMkLst>
            <pc:docMk/>
            <pc:sldMk cId="2461921117" sldId="257"/>
            <ac:spMk id="25" creationId="{00000000-0000-0000-0000-000000000000}"/>
          </ac:spMkLst>
        </pc:spChg>
        <pc:spChg chg="mod">
          <ac:chgData name="Karla Kosnarová" userId="2c628162-5b85-4528-8dc6-99cc231551b1" providerId="ADAL" clId="{9806080D-915B-45CE-8EFF-35500C6CC1DA}" dt="2022-06-14T13:40:13.054" v="208" actId="1076"/>
          <ac:spMkLst>
            <pc:docMk/>
            <pc:sldMk cId="2461921117" sldId="257"/>
            <ac:spMk id="44" creationId="{E9193B1A-632E-48B4-A64A-A32491DC8593}"/>
          </ac:spMkLst>
        </pc:spChg>
        <pc:picChg chg="add del mod">
          <ac:chgData name="Karla Kosnarová" userId="2c628162-5b85-4528-8dc6-99cc231551b1" providerId="ADAL" clId="{9806080D-915B-45CE-8EFF-35500C6CC1DA}" dt="2022-06-14T13:07:20.499" v="62" actId="478"/>
          <ac:picMkLst>
            <pc:docMk/>
            <pc:sldMk cId="2461921117" sldId="257"/>
            <ac:picMk id="6" creationId="{4819B37A-9E8A-2907-289F-835E617966C7}"/>
          </ac:picMkLst>
        </pc:picChg>
        <pc:picChg chg="del">
          <ac:chgData name="Karla Kosnarová" userId="2c628162-5b85-4528-8dc6-99cc231551b1" providerId="ADAL" clId="{9806080D-915B-45CE-8EFF-35500C6CC1DA}" dt="2022-06-14T13:00:46.089" v="1" actId="478"/>
          <ac:picMkLst>
            <pc:docMk/>
            <pc:sldMk cId="2461921117" sldId="257"/>
            <ac:picMk id="8" creationId="{6271E92E-F7EA-531A-F1F4-0BDD4C37AECA}"/>
          </ac:picMkLst>
        </pc:picChg>
        <pc:picChg chg="add del mod">
          <ac:chgData name="Karla Kosnarová" userId="2c628162-5b85-4528-8dc6-99cc231551b1" providerId="ADAL" clId="{9806080D-915B-45CE-8EFF-35500C6CC1DA}" dt="2022-06-14T13:08:35.938" v="77" actId="478"/>
          <ac:picMkLst>
            <pc:docMk/>
            <pc:sldMk cId="2461921117" sldId="257"/>
            <ac:picMk id="9" creationId="{160CEF96-757F-69F4-FF68-2939AF60945B}"/>
          </ac:picMkLst>
        </pc:picChg>
        <pc:picChg chg="add mod">
          <ac:chgData name="Karla Kosnarová" userId="2c628162-5b85-4528-8dc6-99cc231551b1" providerId="ADAL" clId="{9806080D-915B-45CE-8EFF-35500C6CC1DA}" dt="2022-06-14T13:11:58.174" v="185" actId="1076"/>
          <ac:picMkLst>
            <pc:docMk/>
            <pc:sldMk cId="2461921117" sldId="257"/>
            <ac:picMk id="13" creationId="{6F80499F-246F-0A3A-DEA2-A64D5B3EF94F}"/>
          </ac:picMkLst>
        </pc:picChg>
        <pc:picChg chg="add mod modCrop">
          <ac:chgData name="Karla Kosnarová" userId="2c628162-5b85-4528-8dc6-99cc231551b1" providerId="ADAL" clId="{9806080D-915B-45CE-8EFF-35500C6CC1DA}" dt="2022-06-14T13:11:50.009" v="183" actId="1076"/>
          <ac:picMkLst>
            <pc:docMk/>
            <pc:sldMk cId="2461921117" sldId="257"/>
            <ac:picMk id="16" creationId="{A8470284-C889-955B-682F-2A0AC332FEBE}"/>
          </ac:picMkLst>
        </pc:picChg>
        <pc:picChg chg="del">
          <ac:chgData name="Karla Kosnarová" userId="2c628162-5b85-4528-8dc6-99cc231551b1" providerId="ADAL" clId="{9806080D-915B-45CE-8EFF-35500C6CC1DA}" dt="2022-06-14T13:00:46.870" v="2" actId="478"/>
          <ac:picMkLst>
            <pc:docMk/>
            <pc:sldMk cId="2461921117" sldId="257"/>
            <ac:picMk id="43" creationId="{00000000-0000-0000-0000-000000000000}"/>
          </ac:picMkLst>
        </pc:picChg>
        <pc:picChg chg="del">
          <ac:chgData name="Karla Kosnarová" userId="2c628162-5b85-4528-8dc6-99cc231551b1" providerId="ADAL" clId="{9806080D-915B-45CE-8EFF-35500C6CC1DA}" dt="2022-06-14T13:00:45.440" v="0" actId="478"/>
          <ac:picMkLst>
            <pc:docMk/>
            <pc:sldMk cId="2461921117" sldId="257"/>
            <ac:picMk id="55" creationId="{9BB6DA2E-B9C8-B35A-4DD5-226C446EDA1B}"/>
          </ac:picMkLst>
        </pc:picChg>
      </pc:sldChg>
    </pc:docChg>
  </pc:docChgLst>
  <pc:docChgLst>
    <pc:chgData name="Karla Kosnarová" userId="2c628162-5b85-4528-8dc6-99cc231551b1" providerId="ADAL" clId="{DA100245-3E51-4989-B9C8-FB2DED0B2B4A}"/>
    <pc:docChg chg="undo custSel modSld">
      <pc:chgData name="Karla Kosnarová" userId="2c628162-5b85-4528-8dc6-99cc231551b1" providerId="ADAL" clId="{DA100245-3E51-4989-B9C8-FB2DED0B2B4A}" dt="2022-11-02T12:56:26.872" v="221" actId="478"/>
      <pc:docMkLst>
        <pc:docMk/>
      </pc:docMkLst>
      <pc:sldChg chg="addSp delSp modSp mod">
        <pc:chgData name="Karla Kosnarová" userId="2c628162-5b85-4528-8dc6-99cc231551b1" providerId="ADAL" clId="{DA100245-3E51-4989-B9C8-FB2DED0B2B4A}" dt="2022-11-02T12:56:26.872" v="221" actId="478"/>
        <pc:sldMkLst>
          <pc:docMk/>
          <pc:sldMk cId="2461921117" sldId="257"/>
        </pc:sldMkLst>
        <pc:spChg chg="mod">
          <ac:chgData name="Karla Kosnarová" userId="2c628162-5b85-4528-8dc6-99cc231551b1" providerId="ADAL" clId="{DA100245-3E51-4989-B9C8-FB2DED0B2B4A}" dt="2022-11-02T12:56:22.313" v="219" actId="6549"/>
          <ac:spMkLst>
            <pc:docMk/>
            <pc:sldMk cId="2461921117" sldId="257"/>
            <ac:spMk id="11" creationId="{00000000-0000-0000-0000-000000000000}"/>
          </ac:spMkLst>
        </pc:spChg>
        <pc:spChg chg="del mod">
          <ac:chgData name="Karla Kosnarová" userId="2c628162-5b85-4528-8dc6-99cc231551b1" providerId="ADAL" clId="{DA100245-3E51-4989-B9C8-FB2DED0B2B4A}" dt="2022-11-02T12:56:26.198" v="220" actId="478"/>
          <ac:spMkLst>
            <pc:docMk/>
            <pc:sldMk cId="2461921117" sldId="257"/>
            <ac:spMk id="14" creationId="{D6323CB5-67C7-EA9E-0A69-A6C3655CFED9}"/>
          </ac:spMkLst>
        </pc:spChg>
        <pc:spChg chg="mod">
          <ac:chgData name="Karla Kosnarová" userId="2c628162-5b85-4528-8dc6-99cc231551b1" providerId="ADAL" clId="{DA100245-3E51-4989-B9C8-FB2DED0B2B4A}" dt="2022-11-01T12:45:37.029" v="88" actId="20577"/>
          <ac:spMkLst>
            <pc:docMk/>
            <pc:sldMk cId="2461921117" sldId="257"/>
            <ac:spMk id="45" creationId="{0EE0210E-9CA4-356D-717D-689924B598E6}"/>
          </ac:spMkLst>
        </pc:spChg>
        <pc:picChg chg="del">
          <ac:chgData name="Karla Kosnarová" userId="2c628162-5b85-4528-8dc6-99cc231551b1" providerId="ADAL" clId="{DA100245-3E51-4989-B9C8-FB2DED0B2B4A}" dt="2022-11-01T14:19:04.248" v="199" actId="478"/>
          <ac:picMkLst>
            <pc:docMk/>
            <pc:sldMk cId="2461921117" sldId="257"/>
            <ac:picMk id="6" creationId="{18A9C112-DEB4-3364-7A2E-6F0D88507FDB}"/>
          </ac:picMkLst>
        </pc:picChg>
        <pc:picChg chg="mod">
          <ac:chgData name="Karla Kosnarová" userId="2c628162-5b85-4528-8dc6-99cc231551b1" providerId="ADAL" clId="{DA100245-3E51-4989-B9C8-FB2DED0B2B4A}" dt="2022-11-01T14:20:29.015" v="217" actId="1076"/>
          <ac:picMkLst>
            <pc:docMk/>
            <pc:sldMk cId="2461921117" sldId="257"/>
            <ac:picMk id="7" creationId="{13533115-D790-8D37-37A7-89AAF48B2332}"/>
          </ac:picMkLst>
        </pc:picChg>
        <pc:picChg chg="del">
          <ac:chgData name="Karla Kosnarová" userId="2c628162-5b85-4528-8dc6-99cc231551b1" providerId="ADAL" clId="{DA100245-3E51-4989-B9C8-FB2DED0B2B4A}" dt="2022-11-02T12:56:26.872" v="221" actId="478"/>
          <ac:picMkLst>
            <pc:docMk/>
            <pc:sldMk cId="2461921117" sldId="257"/>
            <ac:picMk id="9" creationId="{D93C4F3B-EA3B-359E-79AF-2A40730DAE18}"/>
          </ac:picMkLst>
        </pc:picChg>
        <pc:picChg chg="add mod modCrop">
          <ac:chgData name="Karla Kosnarová" userId="2c628162-5b85-4528-8dc6-99cc231551b1" providerId="ADAL" clId="{DA100245-3E51-4989-B9C8-FB2DED0B2B4A}" dt="2022-11-01T14:13:51.090" v="198" actId="1076"/>
          <ac:picMkLst>
            <pc:docMk/>
            <pc:sldMk cId="2461921117" sldId="257"/>
            <ac:picMk id="16" creationId="{AF032970-F009-3821-C723-97DF713F9D37}"/>
          </ac:picMkLst>
        </pc:picChg>
        <pc:picChg chg="add mod">
          <ac:chgData name="Karla Kosnarová" userId="2c628162-5b85-4528-8dc6-99cc231551b1" providerId="ADAL" clId="{DA100245-3E51-4989-B9C8-FB2DED0B2B4A}" dt="2022-11-01T14:20:21.383" v="216" actId="1076"/>
          <ac:picMkLst>
            <pc:docMk/>
            <pc:sldMk cId="2461921117" sldId="257"/>
            <ac:picMk id="18" creationId="{5B4ACE72-530E-98B7-D6F4-ECF77A7796B6}"/>
          </ac:picMkLst>
        </pc:picChg>
        <pc:picChg chg="add mod">
          <ac:chgData name="Karla Kosnarová" userId="2c628162-5b85-4528-8dc6-99cc231551b1" providerId="ADAL" clId="{DA100245-3E51-4989-B9C8-FB2DED0B2B4A}" dt="2022-11-01T14:20:32.187" v="218" actId="1076"/>
          <ac:picMkLst>
            <pc:docMk/>
            <pc:sldMk cId="2461921117" sldId="257"/>
            <ac:picMk id="20" creationId="{6C032378-8531-7F85-44E4-4F6F95A7ECEE}"/>
          </ac:picMkLst>
        </pc:picChg>
      </pc:sldChg>
    </pc:docChg>
  </pc:docChgLst>
  <pc:docChgLst>
    <pc:chgData name="Karla Kosnarová" userId="2c628162-5b85-4528-8dc6-99cc231551b1" providerId="ADAL" clId="{544C419A-23E6-45E3-9A02-E34836A2CFEE}"/>
    <pc:docChg chg="undo redo custSel modSld">
      <pc:chgData name="Karla Kosnarová" userId="2c628162-5b85-4528-8dc6-99cc231551b1" providerId="ADAL" clId="{544C419A-23E6-45E3-9A02-E34836A2CFEE}" dt="2022-06-10T13:36:52.353" v="1375" actId="6549"/>
      <pc:docMkLst>
        <pc:docMk/>
      </pc:docMkLst>
      <pc:sldChg chg="addSp delSp modSp mod">
        <pc:chgData name="Karla Kosnarová" userId="2c628162-5b85-4528-8dc6-99cc231551b1" providerId="ADAL" clId="{544C419A-23E6-45E3-9A02-E34836A2CFEE}" dt="2022-06-10T13:36:52.353" v="1375" actId="6549"/>
        <pc:sldMkLst>
          <pc:docMk/>
          <pc:sldMk cId="2461921117" sldId="257"/>
        </pc:sldMkLst>
        <pc:spChg chg="mod">
          <ac:chgData name="Karla Kosnarová" userId="2c628162-5b85-4528-8dc6-99cc231551b1" providerId="ADAL" clId="{544C419A-23E6-45E3-9A02-E34836A2CFEE}" dt="2022-06-10T09:19:02.246" v="3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0:00:59.501" v="577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3:36:52.353" v="1375" actId="6549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1:59:37.480" v="1297" actId="20577"/>
          <ac:spMkLst>
            <pc:docMk/>
            <pc:sldMk cId="2461921117" sldId="257"/>
            <ac:spMk id="12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1:51:33.710" v="1201" actId="1076"/>
          <ac:spMkLst>
            <pc:docMk/>
            <pc:sldMk cId="2461921117" sldId="257"/>
            <ac:spMk id="25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1:54:19.027" v="1247" actId="20577"/>
          <ac:spMkLst>
            <pc:docMk/>
            <pc:sldMk cId="2461921117" sldId="257"/>
            <ac:spMk id="28" creationId="{00000000-0000-0000-0000-000000000000}"/>
          </ac:spMkLst>
        </pc:spChg>
        <pc:spChg chg="del mod">
          <ac:chgData name="Karla Kosnarová" userId="2c628162-5b85-4528-8dc6-99cc231551b1" providerId="ADAL" clId="{544C419A-23E6-45E3-9A02-E34836A2CFEE}" dt="2022-06-10T09:28:57.098" v="34"/>
          <ac:spMkLst>
            <pc:docMk/>
            <pc:sldMk cId="2461921117" sldId="257"/>
            <ac:spMk id="31" creationId="{00000000-0000-0000-0000-000000000000}"/>
          </ac:spMkLst>
        </pc:spChg>
        <pc:spChg chg="del mod">
          <ac:chgData name="Karla Kosnarová" userId="2c628162-5b85-4528-8dc6-99cc231551b1" providerId="ADAL" clId="{544C419A-23E6-45E3-9A02-E34836A2CFEE}" dt="2022-06-10T09:26:59.590" v="15"/>
          <ac:spMkLst>
            <pc:docMk/>
            <pc:sldMk cId="2461921117" sldId="257"/>
            <ac:spMk id="32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1:55:00.777" v="1260" actId="1076"/>
          <ac:spMkLst>
            <pc:docMk/>
            <pc:sldMk cId="2461921117" sldId="257"/>
            <ac:spMk id="40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11:54:07.381" v="1225" actId="1076"/>
          <ac:spMkLst>
            <pc:docMk/>
            <pc:sldMk cId="2461921117" sldId="257"/>
            <ac:spMk id="42" creationId="{00000000-0000-0000-0000-000000000000}"/>
          </ac:spMkLst>
        </pc:spChg>
        <pc:spChg chg="mod">
          <ac:chgData name="Karla Kosnarová" userId="2c628162-5b85-4528-8dc6-99cc231551b1" providerId="ADAL" clId="{544C419A-23E6-45E3-9A02-E34836A2CFEE}" dt="2022-06-10T09:51:42.901" v="536" actId="20577"/>
          <ac:spMkLst>
            <pc:docMk/>
            <pc:sldMk cId="2461921117" sldId="257"/>
            <ac:spMk id="44" creationId="{E9193B1A-632E-48B4-A64A-A32491DC8593}"/>
          </ac:spMkLst>
        </pc:spChg>
        <pc:spChg chg="add mod">
          <ac:chgData name="Karla Kosnarová" userId="2c628162-5b85-4528-8dc6-99cc231551b1" providerId="ADAL" clId="{544C419A-23E6-45E3-9A02-E34836A2CFEE}" dt="2022-06-10T11:54:37.339" v="1248" actId="1076"/>
          <ac:spMkLst>
            <pc:docMk/>
            <pc:sldMk cId="2461921117" sldId="257"/>
            <ac:spMk id="45" creationId="{0EE0210E-9CA4-356D-717D-689924B598E6}"/>
          </ac:spMkLst>
        </pc:spChg>
        <pc:spChg chg="mod">
          <ac:chgData name="Karla Kosnarová" userId="2c628162-5b85-4528-8dc6-99cc231551b1" providerId="ADAL" clId="{544C419A-23E6-45E3-9A02-E34836A2CFEE}" dt="2022-06-10T09:34:37.631" v="129" actId="1076"/>
          <ac:spMkLst>
            <pc:docMk/>
            <pc:sldMk cId="2461921117" sldId="257"/>
            <ac:spMk id="48" creationId="{00000000-0000-0000-0000-000000000000}"/>
          </ac:spMkLst>
        </pc:spChg>
        <pc:spChg chg="add del mod">
          <ac:chgData name="Karla Kosnarová" userId="2c628162-5b85-4528-8dc6-99cc231551b1" providerId="ADAL" clId="{544C419A-23E6-45E3-9A02-E34836A2CFEE}" dt="2022-06-10T09:37:41.082" v="179" actId="478"/>
          <ac:spMkLst>
            <pc:docMk/>
            <pc:sldMk cId="2461921117" sldId="257"/>
            <ac:spMk id="50" creationId="{9ACE21BC-A2F6-458B-0745-35B999BB2EBD}"/>
          </ac:spMkLst>
        </pc:spChg>
        <pc:picChg chg="del">
          <ac:chgData name="Karla Kosnarová" userId="2c628162-5b85-4528-8dc6-99cc231551b1" providerId="ADAL" clId="{544C419A-23E6-45E3-9A02-E34836A2CFEE}" dt="2022-06-10T09:23:51.733" v="9" actId="478"/>
          <ac:picMkLst>
            <pc:docMk/>
            <pc:sldMk cId="2461921117" sldId="257"/>
            <ac:picMk id="4" creationId="{00000000-0000-0000-0000-000000000000}"/>
          </ac:picMkLst>
        </pc:picChg>
        <pc:picChg chg="del">
          <ac:chgData name="Karla Kosnarová" userId="2c628162-5b85-4528-8dc6-99cc231551b1" providerId="ADAL" clId="{544C419A-23E6-45E3-9A02-E34836A2CFEE}" dt="2022-06-10T09:23:52.489" v="10" actId="478"/>
          <ac:picMkLst>
            <pc:docMk/>
            <pc:sldMk cId="2461921117" sldId="257"/>
            <ac:picMk id="7" creationId="{00000000-0000-0000-0000-000000000000}"/>
          </ac:picMkLst>
        </pc:picChg>
        <pc:picChg chg="add mod">
          <ac:chgData name="Karla Kosnarová" userId="2c628162-5b85-4528-8dc6-99cc231551b1" providerId="ADAL" clId="{544C419A-23E6-45E3-9A02-E34836A2CFEE}" dt="2022-06-10T11:57:36.517" v="1264" actId="14100"/>
          <ac:picMkLst>
            <pc:docMk/>
            <pc:sldMk cId="2461921117" sldId="257"/>
            <ac:picMk id="8" creationId="{6271E92E-F7EA-531A-F1F4-0BDD4C37AECA}"/>
          </ac:picMkLst>
        </pc:picChg>
        <pc:picChg chg="del">
          <ac:chgData name="Karla Kosnarová" userId="2c628162-5b85-4528-8dc6-99cc231551b1" providerId="ADAL" clId="{544C419A-23E6-45E3-9A02-E34836A2CFEE}" dt="2022-06-10T09:28:51.439" v="31" actId="478"/>
          <ac:picMkLst>
            <pc:docMk/>
            <pc:sldMk cId="2461921117" sldId="257"/>
            <ac:picMk id="29" creationId="{00000000-0000-0000-0000-000000000000}"/>
          </ac:picMkLst>
        </pc:picChg>
        <pc:picChg chg="mod">
          <ac:chgData name="Karla Kosnarová" userId="2c628162-5b85-4528-8dc6-99cc231551b1" providerId="ADAL" clId="{544C419A-23E6-45E3-9A02-E34836A2CFEE}" dt="2022-06-10T09:30:40.276" v="42" actId="1076"/>
          <ac:picMkLst>
            <pc:docMk/>
            <pc:sldMk cId="2461921117" sldId="257"/>
            <ac:picMk id="30" creationId="{00000000-0000-0000-0000-000000000000}"/>
          </ac:picMkLst>
        </pc:picChg>
        <pc:picChg chg="del">
          <ac:chgData name="Karla Kosnarová" userId="2c628162-5b85-4528-8dc6-99cc231551b1" providerId="ADAL" clId="{544C419A-23E6-45E3-9A02-E34836A2CFEE}" dt="2022-06-10T09:27:57.496" v="17" actId="478"/>
          <ac:picMkLst>
            <pc:docMk/>
            <pc:sldMk cId="2461921117" sldId="257"/>
            <ac:picMk id="33" creationId="{DC718C34-D9DA-4E5F-B329-F7066B302FF6}"/>
          </ac:picMkLst>
        </pc:picChg>
        <pc:picChg chg="mod">
          <ac:chgData name="Karla Kosnarová" userId="2c628162-5b85-4528-8dc6-99cc231551b1" providerId="ADAL" clId="{544C419A-23E6-45E3-9A02-E34836A2CFEE}" dt="2022-06-10T09:36:15.415" v="172" actId="1076"/>
          <ac:picMkLst>
            <pc:docMk/>
            <pc:sldMk cId="2461921117" sldId="257"/>
            <ac:picMk id="34" creationId="{00000000-0000-0000-0000-000000000000}"/>
          </ac:picMkLst>
        </pc:picChg>
        <pc:picChg chg="mod">
          <ac:chgData name="Karla Kosnarová" userId="2c628162-5b85-4528-8dc6-99cc231551b1" providerId="ADAL" clId="{544C419A-23E6-45E3-9A02-E34836A2CFEE}" dt="2022-06-10T09:30:19.369" v="41" actId="1076"/>
          <ac:picMkLst>
            <pc:docMk/>
            <pc:sldMk cId="2461921117" sldId="257"/>
            <ac:picMk id="35" creationId="{3E01602B-86E4-425C-AD80-158CA97D1593}"/>
          </ac:picMkLst>
        </pc:picChg>
        <pc:picChg chg="del mod">
          <ac:chgData name="Karla Kosnarová" userId="2c628162-5b85-4528-8dc6-99cc231551b1" providerId="ADAL" clId="{544C419A-23E6-45E3-9A02-E34836A2CFEE}" dt="2022-06-10T09:37:39.866" v="178" actId="478"/>
          <ac:picMkLst>
            <pc:docMk/>
            <pc:sldMk cId="2461921117" sldId="257"/>
            <ac:picMk id="36" creationId="{00000000-0000-0000-0000-000000000000}"/>
          </ac:picMkLst>
        </pc:picChg>
        <pc:picChg chg="add mod">
          <ac:chgData name="Karla Kosnarová" userId="2c628162-5b85-4528-8dc6-99cc231551b1" providerId="ADAL" clId="{544C419A-23E6-45E3-9A02-E34836A2CFEE}" dt="2022-06-10T09:28:11.189" v="22" actId="14100"/>
          <ac:picMkLst>
            <pc:docMk/>
            <pc:sldMk cId="2461921117" sldId="257"/>
            <ac:picMk id="37" creationId="{EBCEAB45-5896-E773-E725-F6BFC9BF9142}"/>
          </ac:picMkLst>
        </pc:picChg>
        <pc:picChg chg="add mod">
          <ac:chgData name="Karla Kosnarová" userId="2c628162-5b85-4528-8dc6-99cc231551b1" providerId="ADAL" clId="{544C419A-23E6-45E3-9A02-E34836A2CFEE}" dt="2022-06-10T09:30:16.475" v="40" actId="1076"/>
          <ac:picMkLst>
            <pc:docMk/>
            <pc:sldMk cId="2461921117" sldId="257"/>
            <ac:picMk id="38" creationId="{1044C941-EC01-50A8-E630-6D3A344D702C}"/>
          </ac:picMkLst>
        </pc:picChg>
        <pc:picChg chg="add del mod">
          <ac:chgData name="Karla Kosnarová" userId="2c628162-5b85-4528-8dc6-99cc231551b1" providerId="ADAL" clId="{544C419A-23E6-45E3-9A02-E34836A2CFEE}" dt="2022-06-10T09:37:42.202" v="180" actId="478"/>
          <ac:picMkLst>
            <pc:docMk/>
            <pc:sldMk cId="2461921117" sldId="257"/>
            <ac:picMk id="46" creationId="{7C09215D-5814-67AA-492E-7CB89BA1225F}"/>
          </ac:picMkLst>
        </pc:picChg>
        <pc:picChg chg="mod">
          <ac:chgData name="Karla Kosnarová" userId="2c628162-5b85-4528-8dc6-99cc231551b1" providerId="ADAL" clId="{544C419A-23E6-45E3-9A02-E34836A2CFEE}" dt="2022-06-10T09:34:44.833" v="130" actId="1076"/>
          <ac:picMkLst>
            <pc:docMk/>
            <pc:sldMk cId="2461921117" sldId="257"/>
            <ac:picMk id="47" creationId="{00000000-0000-0000-0000-000000000000}"/>
          </ac:picMkLst>
        </pc:picChg>
        <pc:picChg chg="add mod">
          <ac:chgData name="Karla Kosnarová" userId="2c628162-5b85-4528-8dc6-99cc231551b1" providerId="ADAL" clId="{544C419A-23E6-45E3-9A02-E34836A2CFEE}" dt="2022-06-10T11:53:19.101" v="1205" actId="1076"/>
          <ac:picMkLst>
            <pc:docMk/>
            <pc:sldMk cId="2461921117" sldId="257"/>
            <ac:picMk id="49" creationId="{3C317986-7D93-445D-C891-904CE538713D}"/>
          </ac:picMkLst>
        </pc:picChg>
        <pc:picChg chg="mod">
          <ac:chgData name="Karla Kosnarová" userId="2c628162-5b85-4528-8dc6-99cc231551b1" providerId="ADAL" clId="{544C419A-23E6-45E3-9A02-E34836A2CFEE}" dt="2022-06-10T11:53:31.905" v="1206" actId="1076"/>
          <ac:picMkLst>
            <pc:docMk/>
            <pc:sldMk cId="2461921117" sldId="257"/>
            <ac:picMk id="51" creationId="{00000000-0000-0000-0000-000000000000}"/>
          </ac:picMkLst>
        </pc:picChg>
        <pc:picChg chg="mod">
          <ac:chgData name="Karla Kosnarová" userId="2c628162-5b85-4528-8dc6-99cc231551b1" providerId="ADAL" clId="{544C419A-23E6-45E3-9A02-E34836A2CFEE}" dt="2022-06-10T09:35:49.933" v="143" actId="1076"/>
          <ac:picMkLst>
            <pc:docMk/>
            <pc:sldMk cId="2461921117" sldId="257"/>
            <ac:picMk id="52" creationId="{00000000-0000-0000-0000-000000000000}"/>
          </ac:picMkLst>
        </pc:picChg>
        <pc:picChg chg="add mod">
          <ac:chgData name="Karla Kosnarová" userId="2c628162-5b85-4528-8dc6-99cc231551b1" providerId="ADAL" clId="{544C419A-23E6-45E3-9A02-E34836A2CFEE}" dt="2022-06-10T09:38:12.449" v="186" actId="1076"/>
          <ac:picMkLst>
            <pc:docMk/>
            <pc:sldMk cId="2461921117" sldId="257"/>
            <ac:picMk id="53" creationId="{54E99478-DDE3-243B-75F2-5DE9B74CE966}"/>
          </ac:picMkLst>
        </pc:picChg>
        <pc:picChg chg="add mod">
          <ac:chgData name="Karla Kosnarová" userId="2c628162-5b85-4528-8dc6-99cc231551b1" providerId="ADAL" clId="{544C419A-23E6-45E3-9A02-E34836A2CFEE}" dt="2022-06-10T09:39:02.571" v="194" actId="1076"/>
          <ac:picMkLst>
            <pc:docMk/>
            <pc:sldMk cId="2461921117" sldId="257"/>
            <ac:picMk id="54" creationId="{0D08F410-3998-8807-8E10-BA80D44EE44B}"/>
          </ac:picMkLst>
        </pc:picChg>
        <pc:picChg chg="add mod">
          <ac:chgData name="Karla Kosnarová" userId="2c628162-5b85-4528-8dc6-99cc231551b1" providerId="ADAL" clId="{544C419A-23E6-45E3-9A02-E34836A2CFEE}" dt="2022-06-10T11:57:54.735" v="1269" actId="1076"/>
          <ac:picMkLst>
            <pc:docMk/>
            <pc:sldMk cId="2461921117" sldId="257"/>
            <ac:picMk id="55" creationId="{9BB6DA2E-B9C8-B35A-4DD5-226C446EDA1B}"/>
          </ac:picMkLst>
        </pc:picChg>
        <pc:picChg chg="add del mod">
          <ac:chgData name="Karla Kosnarová" userId="2c628162-5b85-4528-8dc6-99cc231551b1" providerId="ADAL" clId="{544C419A-23E6-45E3-9A02-E34836A2CFEE}" dt="2022-06-10T11:59:32.402" v="1295"/>
          <ac:picMkLst>
            <pc:docMk/>
            <pc:sldMk cId="2461921117" sldId="257"/>
            <ac:picMk id="56" creationId="{AEDDAEF9-08EF-8E8B-B73E-1E39133A3826}"/>
          </ac:picMkLst>
        </pc:picChg>
      </pc:sldChg>
    </pc:docChg>
  </pc:docChgLst>
  <pc:docChgLst>
    <pc:chgData name="Karla Kosnarová" userId="2c628162-5b85-4528-8dc6-99cc231551b1" providerId="ADAL" clId="{628AB30D-F593-4ED5-8790-CE61DDEEFEA7}"/>
    <pc:docChg chg="undo redo custSel modSld">
      <pc:chgData name="Karla Kosnarová" userId="2c628162-5b85-4528-8dc6-99cc231551b1" providerId="ADAL" clId="{628AB30D-F593-4ED5-8790-CE61DDEEFEA7}" dt="2022-10-02T06:44:06.999" v="886" actId="20577"/>
      <pc:docMkLst>
        <pc:docMk/>
      </pc:docMkLst>
      <pc:sldChg chg="addSp delSp modSp mod">
        <pc:chgData name="Karla Kosnarová" userId="2c628162-5b85-4528-8dc6-99cc231551b1" providerId="ADAL" clId="{628AB30D-F593-4ED5-8790-CE61DDEEFEA7}" dt="2022-10-02T06:44:06.999" v="886" actId="20577"/>
        <pc:sldMkLst>
          <pc:docMk/>
          <pc:sldMk cId="2461921117" sldId="257"/>
        </pc:sldMkLst>
        <pc:spChg chg="mod">
          <ac:chgData name="Karla Kosnarová" userId="2c628162-5b85-4528-8dc6-99cc231551b1" providerId="ADAL" clId="{628AB30D-F593-4ED5-8790-CE61DDEEFEA7}" dt="2022-10-01T06:42:14.059" v="7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1T07:44:47.650" v="686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2T06:44:06.999" v="886" actId="20577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2T05:43:46.053" v="882" actId="20577"/>
          <ac:spMkLst>
            <pc:docMk/>
            <pc:sldMk cId="2461921117" sldId="257"/>
            <ac:spMk id="12" creationId="{00000000-0000-0000-0000-000000000000}"/>
          </ac:spMkLst>
        </pc:spChg>
        <pc:spChg chg="add mod">
          <ac:chgData name="Karla Kosnarová" userId="2c628162-5b85-4528-8dc6-99cc231551b1" providerId="ADAL" clId="{628AB30D-F593-4ED5-8790-CE61DDEEFEA7}" dt="2022-10-01T07:30:56.468" v="653" actId="1076"/>
          <ac:spMkLst>
            <pc:docMk/>
            <pc:sldMk cId="2461921117" sldId="257"/>
            <ac:spMk id="14" creationId="{D6323CB5-67C7-EA9E-0A69-A6C3655CFED9}"/>
          </ac:spMkLst>
        </pc:spChg>
        <pc:spChg chg="del mod">
          <ac:chgData name="Karla Kosnarová" userId="2c628162-5b85-4528-8dc6-99cc231551b1" providerId="ADAL" clId="{628AB30D-F593-4ED5-8790-CE61DDEEFEA7}" dt="2022-10-01T07:02:34.148" v="213" actId="478"/>
          <ac:spMkLst>
            <pc:docMk/>
            <pc:sldMk cId="2461921117" sldId="257"/>
            <ac:spMk id="25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1T07:25:22.825" v="620" actId="1076"/>
          <ac:spMkLst>
            <pc:docMk/>
            <pc:sldMk cId="2461921117" sldId="257"/>
            <ac:spMk id="28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1T07:03:50.816" v="230" actId="1076"/>
          <ac:spMkLst>
            <pc:docMk/>
            <pc:sldMk cId="2461921117" sldId="257"/>
            <ac:spMk id="40" creationId="{00000000-0000-0000-0000-000000000000}"/>
          </ac:spMkLst>
        </pc:spChg>
        <pc:spChg chg="del">
          <ac:chgData name="Karla Kosnarová" userId="2c628162-5b85-4528-8dc6-99cc231551b1" providerId="ADAL" clId="{628AB30D-F593-4ED5-8790-CE61DDEEFEA7}" dt="2022-10-01T07:02:52.931" v="217" actId="478"/>
          <ac:spMkLst>
            <pc:docMk/>
            <pc:sldMk cId="2461921117" sldId="257"/>
            <ac:spMk id="42" creationId="{00000000-0000-0000-0000-000000000000}"/>
          </ac:spMkLst>
        </pc:spChg>
        <pc:spChg chg="mod">
          <ac:chgData name="Karla Kosnarová" userId="2c628162-5b85-4528-8dc6-99cc231551b1" providerId="ADAL" clId="{628AB30D-F593-4ED5-8790-CE61DDEEFEA7}" dt="2022-10-01T07:51:54.768" v="806" actId="1076"/>
          <ac:spMkLst>
            <pc:docMk/>
            <pc:sldMk cId="2461921117" sldId="257"/>
            <ac:spMk id="45" creationId="{0EE0210E-9CA4-356D-717D-689924B598E6}"/>
          </ac:spMkLst>
        </pc:spChg>
        <pc:spChg chg="del mod">
          <ac:chgData name="Karla Kosnarová" userId="2c628162-5b85-4528-8dc6-99cc231551b1" providerId="ADAL" clId="{628AB30D-F593-4ED5-8790-CE61DDEEFEA7}" dt="2022-10-01T06:58:45.226" v="186"/>
          <ac:spMkLst>
            <pc:docMk/>
            <pc:sldMk cId="2461921117" sldId="257"/>
            <ac:spMk id="48" creationId="{00000000-0000-0000-0000-000000000000}"/>
          </ac:spMkLst>
        </pc:spChg>
        <pc:picChg chg="add mod">
          <ac:chgData name="Karla Kosnarová" userId="2c628162-5b85-4528-8dc6-99cc231551b1" providerId="ADAL" clId="{628AB30D-F593-4ED5-8790-CE61DDEEFEA7}" dt="2022-10-01T06:41:47.615" v="5" actId="1076"/>
          <ac:picMkLst>
            <pc:docMk/>
            <pc:sldMk cId="2461921117" sldId="257"/>
            <ac:picMk id="4" creationId="{1E3EB30A-DF12-487A-BF19-B723D8DD9B5A}"/>
          </ac:picMkLst>
        </pc:picChg>
        <pc:picChg chg="add mod">
          <ac:chgData name="Karla Kosnarová" userId="2c628162-5b85-4528-8dc6-99cc231551b1" providerId="ADAL" clId="{628AB30D-F593-4ED5-8790-CE61DDEEFEA7}" dt="2022-10-01T07:25:02.416" v="615" actId="1076"/>
          <ac:picMkLst>
            <pc:docMk/>
            <pc:sldMk cId="2461921117" sldId="257"/>
            <ac:picMk id="6" creationId="{18A9C112-DEB4-3364-7A2E-6F0D88507FDB}"/>
          </ac:picMkLst>
        </pc:picChg>
        <pc:picChg chg="add mod">
          <ac:chgData name="Karla Kosnarová" userId="2c628162-5b85-4528-8dc6-99cc231551b1" providerId="ADAL" clId="{628AB30D-F593-4ED5-8790-CE61DDEEFEA7}" dt="2022-10-01T07:25:12.886" v="618" actId="1076"/>
          <ac:picMkLst>
            <pc:docMk/>
            <pc:sldMk cId="2461921117" sldId="257"/>
            <ac:picMk id="7" creationId="{13533115-D790-8D37-37A7-89AAF48B2332}"/>
          </ac:picMkLst>
        </pc:picChg>
        <pc:picChg chg="add mod">
          <ac:chgData name="Karla Kosnarová" userId="2c628162-5b85-4528-8dc6-99cc231551b1" providerId="ADAL" clId="{628AB30D-F593-4ED5-8790-CE61DDEEFEA7}" dt="2022-10-01T06:45:24.517" v="56" actId="1076"/>
          <ac:picMkLst>
            <pc:docMk/>
            <pc:sldMk cId="2461921117" sldId="257"/>
            <ac:picMk id="8" creationId="{9BD46732-A61F-9FD7-65F2-BA31C2D0AC69}"/>
          </ac:picMkLst>
        </pc:picChg>
        <pc:picChg chg="add mod">
          <ac:chgData name="Karla Kosnarová" userId="2c628162-5b85-4528-8dc6-99cc231551b1" providerId="ADAL" clId="{628AB30D-F593-4ED5-8790-CE61DDEEFEA7}" dt="2022-10-01T06:45:51.305" v="58" actId="1076"/>
          <ac:picMkLst>
            <pc:docMk/>
            <pc:sldMk cId="2461921117" sldId="257"/>
            <ac:picMk id="9" creationId="{D93C4F3B-EA3B-359E-79AF-2A40730DAE18}"/>
          </ac:picMkLst>
        </pc:picChg>
        <pc:picChg chg="add mod">
          <ac:chgData name="Karla Kosnarová" userId="2c628162-5b85-4528-8dc6-99cc231551b1" providerId="ADAL" clId="{628AB30D-F593-4ED5-8790-CE61DDEEFEA7}" dt="2022-10-01T07:18:12.232" v="389" actId="1076"/>
          <ac:picMkLst>
            <pc:docMk/>
            <pc:sldMk cId="2461921117" sldId="257"/>
            <ac:picMk id="10" creationId="{82416B11-105C-45F9-2970-5E63CC99B660}"/>
          </ac:picMkLst>
        </pc:picChg>
        <pc:picChg chg="del">
          <ac:chgData name="Karla Kosnarová" userId="2c628162-5b85-4528-8dc6-99cc231551b1" providerId="ADAL" clId="{628AB30D-F593-4ED5-8790-CE61DDEEFEA7}" dt="2022-10-01T06:41:33.906" v="0" actId="478"/>
          <ac:picMkLst>
            <pc:docMk/>
            <pc:sldMk cId="2461921117" sldId="257"/>
            <ac:picMk id="13" creationId="{6F80499F-246F-0A3A-DEA2-A64D5B3EF94F}"/>
          </ac:picMkLst>
        </pc:picChg>
        <pc:picChg chg="del">
          <ac:chgData name="Karla Kosnarová" userId="2c628162-5b85-4528-8dc6-99cc231551b1" providerId="ADAL" clId="{628AB30D-F593-4ED5-8790-CE61DDEEFEA7}" dt="2022-10-01T06:41:35.273" v="1" actId="478"/>
          <ac:picMkLst>
            <pc:docMk/>
            <pc:sldMk cId="2461921117" sldId="257"/>
            <ac:picMk id="16" creationId="{A8470284-C889-955B-682F-2A0AC332FEBE}"/>
          </ac:picMkLst>
        </pc:picChg>
        <pc:picChg chg="add del">
          <ac:chgData name="Karla Kosnarová" userId="2c628162-5b85-4528-8dc6-99cc231551b1" providerId="ADAL" clId="{628AB30D-F593-4ED5-8790-CE61DDEEFEA7}" dt="2022-10-02T05:39:43.862" v="823" actId="22"/>
          <ac:picMkLst>
            <pc:docMk/>
            <pc:sldMk cId="2461921117" sldId="257"/>
            <ac:picMk id="18" creationId="{BF5508AA-30F0-DD83-DD29-9FA8B238AF54}"/>
          </ac:picMkLst>
        </pc:picChg>
        <pc:picChg chg="del">
          <ac:chgData name="Karla Kosnarová" userId="2c628162-5b85-4528-8dc6-99cc231551b1" providerId="ADAL" clId="{628AB30D-F593-4ED5-8790-CE61DDEEFEA7}" dt="2022-10-01T07:02:34.924" v="214" actId="478"/>
          <ac:picMkLst>
            <pc:docMk/>
            <pc:sldMk cId="2461921117" sldId="257"/>
            <ac:picMk id="23" creationId="{00000000-0000-0000-0000-000000000000}"/>
          </ac:picMkLst>
        </pc:picChg>
        <pc:picChg chg="mod">
          <ac:chgData name="Karla Kosnarová" userId="2c628162-5b85-4528-8dc6-99cc231551b1" providerId="ADAL" clId="{628AB30D-F593-4ED5-8790-CE61DDEEFEA7}" dt="2022-10-01T07:25:20.286" v="619" actId="1076"/>
          <ac:picMkLst>
            <pc:docMk/>
            <pc:sldMk cId="2461921117" sldId="257"/>
            <ac:picMk id="27" creationId="{00000000-0000-0000-0000-000000000000}"/>
          </ac:picMkLst>
        </pc:picChg>
        <pc:picChg chg="mod">
          <ac:chgData name="Karla Kosnarová" userId="2c628162-5b85-4528-8dc6-99cc231551b1" providerId="ADAL" clId="{628AB30D-F593-4ED5-8790-CE61DDEEFEA7}" dt="2022-10-01T07:03:10.701" v="222" actId="1076"/>
          <ac:picMkLst>
            <pc:docMk/>
            <pc:sldMk cId="2461921117" sldId="257"/>
            <ac:picMk id="30" creationId="{00000000-0000-0000-0000-000000000000}"/>
          </ac:picMkLst>
        </pc:picChg>
        <pc:picChg chg="del">
          <ac:chgData name="Karla Kosnarová" userId="2c628162-5b85-4528-8dc6-99cc231551b1" providerId="ADAL" clId="{628AB30D-F593-4ED5-8790-CE61DDEEFEA7}" dt="2022-10-01T07:01:13.015" v="194" actId="478"/>
          <ac:picMkLst>
            <pc:docMk/>
            <pc:sldMk cId="2461921117" sldId="257"/>
            <ac:picMk id="32" creationId="{90EFB156-BF77-00DF-AA8C-B442BCEBF3CE}"/>
          </ac:picMkLst>
        </pc:picChg>
        <pc:picChg chg="del">
          <ac:chgData name="Karla Kosnarová" userId="2c628162-5b85-4528-8dc6-99cc231551b1" providerId="ADAL" clId="{628AB30D-F593-4ED5-8790-CE61DDEEFEA7}" dt="2022-10-01T07:02:54.875" v="218" actId="478"/>
          <ac:picMkLst>
            <pc:docMk/>
            <pc:sldMk cId="2461921117" sldId="257"/>
            <ac:picMk id="34" creationId="{00000000-0000-0000-0000-000000000000}"/>
          </ac:picMkLst>
        </pc:picChg>
        <pc:picChg chg="del">
          <ac:chgData name="Karla Kosnarová" userId="2c628162-5b85-4528-8dc6-99cc231551b1" providerId="ADAL" clId="{628AB30D-F593-4ED5-8790-CE61DDEEFEA7}" dt="2022-10-01T06:56:41.495" v="169" actId="478"/>
          <ac:picMkLst>
            <pc:docMk/>
            <pc:sldMk cId="2461921117" sldId="257"/>
            <ac:picMk id="35" creationId="{3E01602B-86E4-425C-AD80-158CA97D1593}"/>
          </ac:picMkLst>
        </pc:picChg>
        <pc:picChg chg="mod">
          <ac:chgData name="Karla Kosnarová" userId="2c628162-5b85-4528-8dc6-99cc231551b1" providerId="ADAL" clId="{628AB30D-F593-4ED5-8790-CE61DDEEFEA7}" dt="2022-10-01T07:02:59.400" v="219" actId="1076"/>
          <ac:picMkLst>
            <pc:docMk/>
            <pc:sldMk cId="2461921117" sldId="257"/>
            <ac:picMk id="38" creationId="{1044C941-EC01-50A8-E630-6D3A344D702C}"/>
          </ac:picMkLst>
        </pc:picChg>
        <pc:picChg chg="mod">
          <ac:chgData name="Karla Kosnarová" userId="2c628162-5b85-4528-8dc6-99cc231551b1" providerId="ADAL" clId="{628AB30D-F593-4ED5-8790-CE61DDEEFEA7}" dt="2022-10-01T07:03:46.699" v="229" actId="1076"/>
          <ac:picMkLst>
            <pc:docMk/>
            <pc:sldMk cId="2461921117" sldId="257"/>
            <ac:picMk id="39" creationId="{00000000-0000-0000-0000-000000000000}"/>
          </ac:picMkLst>
        </pc:picChg>
        <pc:picChg chg="mod">
          <ac:chgData name="Karla Kosnarová" userId="2c628162-5b85-4528-8dc6-99cc231551b1" providerId="ADAL" clId="{628AB30D-F593-4ED5-8790-CE61DDEEFEA7}" dt="2022-10-01T07:33:02.270" v="654" actId="1076"/>
          <ac:picMkLst>
            <pc:docMk/>
            <pc:sldMk cId="2461921117" sldId="257"/>
            <ac:picMk id="41" creationId="{00000000-0000-0000-0000-000000000000}"/>
          </ac:picMkLst>
        </pc:picChg>
        <pc:picChg chg="del">
          <ac:chgData name="Karla Kosnarová" userId="2c628162-5b85-4528-8dc6-99cc231551b1" providerId="ADAL" clId="{628AB30D-F593-4ED5-8790-CE61DDEEFEA7}" dt="2022-10-01T07:02:22.880" v="208" actId="478"/>
          <ac:picMkLst>
            <pc:docMk/>
            <pc:sldMk cId="2461921117" sldId="257"/>
            <ac:picMk id="47" creationId="{00000000-0000-0000-0000-000000000000}"/>
          </ac:picMkLst>
        </pc:picChg>
        <pc:picChg chg="mod">
          <ac:chgData name="Karla Kosnarová" userId="2c628162-5b85-4528-8dc6-99cc231551b1" providerId="ADAL" clId="{628AB30D-F593-4ED5-8790-CE61DDEEFEA7}" dt="2022-10-01T07:03:01.904" v="220" actId="1076"/>
          <ac:picMkLst>
            <pc:docMk/>
            <pc:sldMk cId="2461921117" sldId="257"/>
            <ac:picMk id="49" creationId="{3C317986-7D93-445D-C891-904CE538713D}"/>
          </ac:picMkLst>
        </pc:picChg>
        <pc:picChg chg="del">
          <ac:chgData name="Karla Kosnarová" userId="2c628162-5b85-4528-8dc6-99cc231551b1" providerId="ADAL" clId="{628AB30D-F593-4ED5-8790-CE61DDEEFEA7}" dt="2022-10-01T07:02:49.046" v="216" actId="478"/>
          <ac:picMkLst>
            <pc:docMk/>
            <pc:sldMk cId="2461921117" sldId="257"/>
            <ac:picMk id="51" creationId="{00000000-0000-0000-0000-000000000000}"/>
          </ac:picMkLst>
        </pc:picChg>
        <pc:picChg chg="mod">
          <ac:chgData name="Karla Kosnarová" userId="2c628162-5b85-4528-8dc6-99cc231551b1" providerId="ADAL" clId="{628AB30D-F593-4ED5-8790-CE61DDEEFEA7}" dt="2022-10-01T07:03:36.974" v="227" actId="1076"/>
          <ac:picMkLst>
            <pc:docMk/>
            <pc:sldMk cId="2461921117" sldId="257"/>
            <ac:picMk id="52" creationId="{00000000-0000-0000-0000-000000000000}"/>
          </ac:picMkLst>
        </pc:picChg>
        <pc:picChg chg="del">
          <ac:chgData name="Karla Kosnarová" userId="2c628162-5b85-4528-8dc6-99cc231551b1" providerId="ADAL" clId="{628AB30D-F593-4ED5-8790-CE61DDEEFEA7}" dt="2022-10-01T06:44:15.486" v="37" actId="478"/>
          <ac:picMkLst>
            <pc:docMk/>
            <pc:sldMk cId="2461921117" sldId="257"/>
            <ac:picMk id="53" creationId="{54E99478-DDE3-243B-75F2-5DE9B74CE966}"/>
          </ac:picMkLst>
        </pc:picChg>
        <pc:picChg chg="del">
          <ac:chgData name="Karla Kosnarová" userId="2c628162-5b85-4528-8dc6-99cc231551b1" providerId="ADAL" clId="{628AB30D-F593-4ED5-8790-CE61DDEEFEA7}" dt="2022-10-01T06:44:15.918" v="38" actId="478"/>
          <ac:picMkLst>
            <pc:docMk/>
            <pc:sldMk cId="2461921117" sldId="257"/>
            <ac:picMk id="54" creationId="{0D08F410-3998-8807-8E10-BA80D44EE44B}"/>
          </ac:picMkLst>
        </pc:picChg>
      </pc:sldChg>
    </pc:docChg>
  </pc:docChgLst>
  <pc:docChgLst>
    <pc:chgData name="Karla Kosnarová" userId="2c628162-5b85-4528-8dc6-99cc231551b1" providerId="ADAL" clId="{87B92105-1053-4CB8-9164-3B2F1105B2BF}"/>
    <pc:docChg chg="custSel modSld">
      <pc:chgData name="Karla Kosnarová" userId="2c628162-5b85-4528-8dc6-99cc231551b1" providerId="ADAL" clId="{87B92105-1053-4CB8-9164-3B2F1105B2BF}" dt="2022-11-09T13:47:25.780" v="194" actId="1076"/>
      <pc:docMkLst>
        <pc:docMk/>
      </pc:docMkLst>
      <pc:sldChg chg="addSp delSp modSp mod">
        <pc:chgData name="Karla Kosnarová" userId="2c628162-5b85-4528-8dc6-99cc231551b1" providerId="ADAL" clId="{87B92105-1053-4CB8-9164-3B2F1105B2BF}" dt="2022-11-09T13:47:25.780" v="194" actId="1076"/>
        <pc:sldMkLst>
          <pc:docMk/>
          <pc:sldMk cId="2461921117" sldId="257"/>
        </pc:sldMkLst>
        <pc:spChg chg="mod">
          <ac:chgData name="Karla Kosnarová" userId="2c628162-5b85-4528-8dc6-99cc231551b1" providerId="ADAL" clId="{87B92105-1053-4CB8-9164-3B2F1105B2BF}" dt="2022-11-09T13:34:43.620" v="1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87B92105-1053-4CB8-9164-3B2F1105B2BF}" dt="2022-11-09T13:36:48.755" v="68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87B92105-1053-4CB8-9164-3B2F1105B2BF}" dt="2022-11-09T13:40:35.929" v="169" actId="20577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87B92105-1053-4CB8-9164-3B2F1105B2BF}" dt="2022-11-09T13:39:04.203" v="145" actId="20577"/>
          <ac:spMkLst>
            <pc:docMk/>
            <pc:sldMk cId="2461921117" sldId="257"/>
            <ac:spMk id="12" creationId="{00000000-0000-0000-0000-000000000000}"/>
          </ac:spMkLst>
        </pc:spChg>
        <pc:picChg chg="del">
          <ac:chgData name="Karla Kosnarová" userId="2c628162-5b85-4528-8dc6-99cc231551b1" providerId="ADAL" clId="{87B92105-1053-4CB8-9164-3B2F1105B2BF}" dt="2022-11-09T13:35:00.820" v="2" actId="478"/>
          <ac:picMkLst>
            <pc:docMk/>
            <pc:sldMk cId="2461921117" sldId="257"/>
            <ac:picMk id="4" creationId="{1E3EB30A-DF12-487A-BF19-B723D8DD9B5A}"/>
          </ac:picMkLst>
        </pc:picChg>
        <pc:picChg chg="add mod modCrop">
          <ac:chgData name="Karla Kosnarová" userId="2c628162-5b85-4528-8dc6-99cc231551b1" providerId="ADAL" clId="{87B92105-1053-4CB8-9164-3B2F1105B2BF}" dt="2022-11-09T13:46:06.777" v="183" actId="1076"/>
          <ac:picMkLst>
            <pc:docMk/>
            <pc:sldMk cId="2461921117" sldId="257"/>
            <ac:picMk id="9" creationId="{DACE7647-087A-7636-7F4B-585878DA1ED6}"/>
          </ac:picMkLst>
        </pc:picChg>
        <pc:picChg chg="add mod modCrop">
          <ac:chgData name="Karla Kosnarová" userId="2c628162-5b85-4528-8dc6-99cc231551b1" providerId="ADAL" clId="{87B92105-1053-4CB8-9164-3B2F1105B2BF}" dt="2022-11-09T13:45:53.495" v="181" actId="1076"/>
          <ac:picMkLst>
            <pc:docMk/>
            <pc:sldMk cId="2461921117" sldId="257"/>
            <ac:picMk id="14" creationId="{73A7A0FE-4AC7-40A0-8724-57E0137F944E}"/>
          </ac:picMkLst>
        </pc:picChg>
        <pc:picChg chg="del">
          <ac:chgData name="Karla Kosnarová" userId="2c628162-5b85-4528-8dc6-99cc231551b1" providerId="ADAL" clId="{87B92105-1053-4CB8-9164-3B2F1105B2BF}" dt="2022-11-09T13:35:01.173" v="3" actId="478"/>
          <ac:picMkLst>
            <pc:docMk/>
            <pc:sldMk cId="2461921117" sldId="257"/>
            <ac:picMk id="16" creationId="{AF032970-F009-3821-C723-97DF713F9D37}"/>
          </ac:picMkLst>
        </pc:picChg>
        <pc:picChg chg="add mod">
          <ac:chgData name="Karla Kosnarová" userId="2c628162-5b85-4528-8dc6-99cc231551b1" providerId="ADAL" clId="{87B92105-1053-4CB8-9164-3B2F1105B2BF}" dt="2022-11-09T13:47:25.780" v="194" actId="1076"/>
          <ac:picMkLst>
            <pc:docMk/>
            <pc:sldMk cId="2461921117" sldId="257"/>
            <ac:picMk id="19" creationId="{BE395AC3-FCA8-ED3B-9FCF-F264C92005E9}"/>
          </ac:picMkLst>
        </pc:picChg>
        <pc:picChg chg="del">
          <ac:chgData name="Karla Kosnarová" userId="2c628162-5b85-4528-8dc6-99cc231551b1" providerId="ADAL" clId="{87B92105-1053-4CB8-9164-3B2F1105B2BF}" dt="2022-11-09T13:35:08.606" v="4" actId="478"/>
          <ac:picMkLst>
            <pc:docMk/>
            <pc:sldMk cId="2461921117" sldId="257"/>
            <ac:picMk id="20" creationId="{6C032378-8531-7F85-44E4-4F6F95A7EC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461" y="5873025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337" y="48975"/>
            <a:ext cx="8165306" cy="43204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HF920P 011 - akumulátorový vysavač HF9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9" y="432044"/>
            <a:ext cx="9104039" cy="619464"/>
          </a:xfrm>
        </p:spPr>
        <p:txBody>
          <a:bodyPr>
            <a:noAutofit/>
          </a:bodyPr>
          <a:lstStyle/>
          <a:p>
            <a:pPr algn="ctr"/>
            <a:r>
              <a:rPr lang="cs-CZ" sz="1350" dirty="0">
                <a:latin typeface="Arial" panose="020B0604020202020204" pitchFamily="34" charset="0"/>
                <a:cs typeface="Arial" panose="020B0604020202020204" pitchFamily="34" charset="0"/>
              </a:rPr>
              <a:t>Multifunkční – tyčový a ruční akumulátorový vysavač, samostatný cyklón, 2 x 21,6 V Lion, až 60 min provozu,              Bezkartáčový motor – vysoký výkon vysávání, ANTI-TWIST™ - motorizovaná hubice na všechny povrchy s integrovaným hřebenem proti namotávání vlasů a nečistot, LED displej na rukojeti, pruhové LED osvětlení na hubici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9979" y="996938"/>
            <a:ext cx="4176372" cy="5826558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(V)	21,6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60 min Standardní režim (při použití 		obou baterií)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/ 12 min Turbo režim 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Počet baterií		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článků baterie	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	Lithium Ion (LION) - vyjímatelná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Hlučnost (dB(A))		86</a:t>
            </a:r>
          </a:p>
          <a:p>
            <a:pPr>
              <a:spcBef>
                <a:spcPct val="0"/>
              </a:spcBef>
            </a:pPr>
            <a:endParaRPr lang="cs-CZ" altLang="cs-CZ" sz="5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Funkce a výbava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Typ motoru		Bezkartáčový motor 350 W: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		vysoký výkon vysávání - 63 AW ve 		standardním modu bez ztráty sací síly        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Samostatný cyklón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	Omyvatelný mikrofiltr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	EPA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24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vybitého stavu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(po prvním nabití) (hod)	3,5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1,5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		Tlačítkem ZAPNOUT/VYPNOUT /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Volba povrchu / Turbo režim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LED displej na rukojeti	nastavení výkonu / stav baterie / 			zbývající čas úklidu / potřeba údržby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LED osvětlení hubice	2 kompaktní pruhy se studeným 			světlem lépe odhalí prach na povrchu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0,7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prachu 	One Touch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Parkovací pozice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Park&amp;Go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Ochrana nábytku	Ano – měkký nárazník na přední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		a boční straně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Snadný přístup ke kartáči	Ano – bez nutnosti obracet hubici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Konektivita		připojení k aplikaci </a:t>
            </a:r>
            <a:r>
              <a:rPr lang="cs-CZ" altLang="cs-CZ" sz="900" b="1" dirty="0" err="1">
                <a:solidFill>
                  <a:schemeClr val="tx1"/>
                </a:solidFill>
                <a:latin typeface="Arial" panose="020B0604020202020204" pitchFamily="34" charset="0"/>
              </a:rPr>
              <a:t>hOn</a:t>
            </a: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ANTI-TWIST™ motorizovaná hubice na všechny povrchy s vyjímatelným rotačním kartáčem a hřebenem proti namotávání vlasů a nečistot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Motorizovaná hubice na zvířecí chlupy s LED osvětlením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Integrovaný prachový a nábytkový kartáč 2v1 a štěrbinová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Dlouhá štěrbinová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Čistící kartáček, sáček na uložení příslušenství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a nabíjení baterie s LED ukazatelem - nabíjení kdekoliv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00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0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021" y="1980109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3887" y="2139080"/>
            <a:ext cx="76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SNADNÁ ÚDRŽBA KARTÁČE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67" y="2797431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01291" y="2939020"/>
            <a:ext cx="828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NASTAVENÍ VÝKONU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RUKOJETI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06" y="1161680"/>
            <a:ext cx="720000" cy="720000"/>
          </a:xfrm>
          <a:prstGeom prst="rect">
            <a:avLst/>
          </a:prstGeom>
        </p:spPr>
      </p:pic>
      <p:pic>
        <p:nvPicPr>
          <p:cNvPr id="52" name="Immagin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9" t="6626" r="19427" b="5039"/>
          <a:stretch/>
        </p:blipFill>
        <p:spPr>
          <a:xfrm>
            <a:off x="4196351" y="2812708"/>
            <a:ext cx="688031" cy="688030"/>
          </a:xfrm>
          <a:prstGeom prst="flowChartConnector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728421" y="4775840"/>
            <a:ext cx="341557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Logistická data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Kód		39400997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EAN kód		</a:t>
            </a:r>
            <a:r>
              <a:rPr lang="it-IT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80590190571</a:t>
            </a:r>
            <a:r>
              <a:rPr lang="cs-CZ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</a:t>
            </a:r>
            <a:r>
              <a:rPr lang="it-IT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cs-CZ" sz="9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Barva		Tmavě šedá 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		se zelenou metalízou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Rozměry výrobku v x š x h (cm)	111 x 26 x 21,3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Čistá váha výrobku (kg)	3,36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Rozměry balení v x š x h (cm)	14,5 x 27,3 x 79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Hrubá váha s obalem (kg)	6,48</a:t>
            </a:r>
            <a:endParaRPr lang="cs-CZ" dirty="0"/>
          </a:p>
        </p:txBody>
      </p:sp>
      <p:pic>
        <p:nvPicPr>
          <p:cNvPr id="38" name="Immagine 61">
            <a:extLst>
              <a:ext uri="{FF2B5EF4-FFF2-40B4-BE49-F238E27FC236}">
                <a16:creationId xmlns:a16="http://schemas.microsoft.com/office/drawing/2014/main" id="{1044C941-EC01-50A8-E630-6D3A344D70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05" t="19091" r="26334" b="15637"/>
          <a:stretch/>
        </p:blipFill>
        <p:spPr>
          <a:xfrm>
            <a:off x="4173824" y="1148397"/>
            <a:ext cx="741591" cy="741389"/>
          </a:xfrm>
          <a:prstGeom prst="ellipse">
            <a:avLst/>
          </a:prstGeom>
        </p:spPr>
      </p:pic>
      <p:sp>
        <p:nvSpPr>
          <p:cNvPr id="45" name="TextBox 22">
            <a:extLst>
              <a:ext uri="{FF2B5EF4-FFF2-40B4-BE49-F238E27FC236}">
                <a16:creationId xmlns:a16="http://schemas.microsoft.com/office/drawing/2014/main" id="{0EE0210E-9CA4-356D-717D-689924B598E6}"/>
              </a:ext>
            </a:extLst>
          </p:cNvPr>
          <p:cNvSpPr txBox="1"/>
          <p:nvPr/>
        </p:nvSpPr>
        <p:spPr>
          <a:xfrm>
            <a:off x="4814351" y="1403907"/>
            <a:ext cx="948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 SACÍ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VÝKON 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Immagine 60">
            <a:extLst>
              <a:ext uri="{FF2B5EF4-FFF2-40B4-BE49-F238E27FC236}">
                <a16:creationId xmlns:a16="http://schemas.microsoft.com/office/drawing/2014/main" id="{3C317986-7D93-445D-C891-904CE53871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53" t="20325" r="33017" b="26916"/>
          <a:stretch/>
        </p:blipFill>
        <p:spPr>
          <a:xfrm>
            <a:off x="4175490" y="1972352"/>
            <a:ext cx="760478" cy="757961"/>
          </a:xfrm>
          <a:prstGeom prst="ellipse">
            <a:avLst/>
          </a:prstGeom>
        </p:spPr>
      </p:pic>
      <p:pic>
        <p:nvPicPr>
          <p:cNvPr id="7" name="Immagine 20">
            <a:extLst>
              <a:ext uri="{FF2B5EF4-FFF2-40B4-BE49-F238E27FC236}">
                <a16:creationId xmlns:a16="http://schemas.microsoft.com/office/drawing/2014/main" id="{13533115-D790-8D37-37A7-89AAF48B233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b="2346"/>
          <a:stretch/>
        </p:blipFill>
        <p:spPr>
          <a:xfrm>
            <a:off x="4214549" y="3623080"/>
            <a:ext cx="1382881" cy="1013954"/>
          </a:xfrm>
          <a:prstGeom prst="rect">
            <a:avLst/>
          </a:prstGeom>
        </p:spPr>
      </p:pic>
      <p:pic>
        <p:nvPicPr>
          <p:cNvPr id="8" name="Immagine 27">
            <a:extLst>
              <a:ext uri="{FF2B5EF4-FFF2-40B4-BE49-F238E27FC236}">
                <a16:creationId xmlns:a16="http://schemas.microsoft.com/office/drawing/2014/main" id="{9BD46732-A61F-9FD7-65F2-BA31C2D0AC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8381" y="1316000"/>
            <a:ext cx="1440160" cy="314371"/>
          </a:xfrm>
          <a:prstGeom prst="rect">
            <a:avLst/>
          </a:prstGeom>
        </p:spPr>
      </p:pic>
      <p:pic>
        <p:nvPicPr>
          <p:cNvPr id="10" name="page10image42673712.png" descr="page10image42673712.png">
            <a:extLst>
              <a:ext uri="{FF2B5EF4-FFF2-40B4-BE49-F238E27FC236}">
                <a16:creationId xmlns:a16="http://schemas.microsoft.com/office/drawing/2014/main" id="{82416B11-105C-45F9-2970-5E63CC99B66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820" y="1314765"/>
            <a:ext cx="533642" cy="534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5B4ACE72-530E-98B7-D6F4-ECF77A7796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34" y="4718502"/>
            <a:ext cx="1396883" cy="97781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C77A664-8212-164B-3C9A-E79D2CCE7DF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17" t="4013" r="38101" b="2913"/>
          <a:stretch/>
        </p:blipFill>
        <p:spPr>
          <a:xfrm>
            <a:off x="6468038" y="1298331"/>
            <a:ext cx="856543" cy="3514867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21651DB0-D219-D483-7FAE-B607CDD2054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r="3309" b="9515"/>
          <a:stretch/>
        </p:blipFill>
        <p:spPr>
          <a:xfrm>
            <a:off x="7487982" y="3253673"/>
            <a:ext cx="1505097" cy="148034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F0E37772-333F-CBBA-FC6E-DA324A8181E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" t="7014" r="16362" b="2913"/>
          <a:stretch/>
        </p:blipFill>
        <p:spPr>
          <a:xfrm>
            <a:off x="5842006" y="2718189"/>
            <a:ext cx="1039920" cy="1258423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AB597E3A-4152-E26A-4DB3-3D7ED78E7E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07" y="5777788"/>
            <a:ext cx="1396884" cy="97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3077</TotalTime>
  <Words>480</Words>
  <Application>Microsoft Office PowerPoint</Application>
  <PresentationFormat>Předvádění na obrazovce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HF920P 011 - akumulátorový vysavač HF9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Karla Kosnarová</cp:lastModifiedBy>
  <cp:revision>155</cp:revision>
  <cp:lastPrinted>2016-03-31T14:41:45Z</cp:lastPrinted>
  <dcterms:created xsi:type="dcterms:W3CDTF">2016-03-31T13:54:55Z</dcterms:created>
  <dcterms:modified xsi:type="dcterms:W3CDTF">2022-11-10T13:54:59Z</dcterms:modified>
</cp:coreProperties>
</file>