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ABE4"/>
    <a:srgbClr val="0093CE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CID 30/G3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Indukční varná deska šíře 30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706F6F"/>
                </a:solidFill>
                <a:latin typeface="Arial" charset="0"/>
              </a:rPr>
              <a:t>vestavná, 2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varné zóny, dotykové ovládání, časovač, dětská pojistka, ochrana před přehřátím, 9 úrovní výkonu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12929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varných zón		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                                3500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Jištění (A) L / 230V ~                              </a:t>
            </a:r>
            <a:r>
              <a:rPr lang="cs-CZ" altLang="cs-CZ" sz="800" dirty="0">
                <a:latin typeface="Arial" charset="0"/>
              </a:rPr>
              <a:t>16 při 3,5 kW </a:t>
            </a:r>
            <a:r>
              <a:rPr lang="cs-CZ" altLang="cs-CZ" sz="800" b="1" u="sng" dirty="0">
                <a:latin typeface="Arial" charset="0"/>
              </a:rPr>
              <a:t>bez omezení výkonu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připojení pouze jednofázově (L,N,PE) 230V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~ 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Varné zóny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Přední zóna Ø 140 mm, 1500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Zadní zóna Ø 180 mm, 2000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Minimální Ø varné nádoby pro varné zóny je 140 mm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Centrální dotykové ovládání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9 úrovní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Časovač / Minutka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před přehřátím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automatické vypnutí v případě dlouhodobé nečinnosti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Detekce nevhodných objektů na desce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Ukazatel zbytkového tepla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70055" y="2400183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2671" y="1567957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33803025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8059019038131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 		Rovné hrany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55 × 288 × 520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115</a:t>
            </a:r>
            <a:r>
              <a:rPr lang="cs-CZ" altLang="cs-CZ" sz="800" dirty="0">
                <a:latin typeface="Arial" panose="020B0604020202020204" pitchFamily="34" charset="0"/>
              </a:rPr>
              <a:t>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× 392 </a:t>
            </a:r>
            <a:r>
              <a:rPr lang="cs-CZ" altLang="cs-CZ" sz="800">
                <a:solidFill>
                  <a:prstClr val="black"/>
                </a:solidFill>
                <a:latin typeface="Arial" panose="020B0604020202020204" pitchFamily="34" charset="0"/>
              </a:rPr>
              <a:t>× 610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6</a:t>
            </a:r>
          </a:p>
        </p:txBody>
      </p:sp>
      <p:sp>
        <p:nvSpPr>
          <p:cNvPr id="41" name="Vývojový diagram: spojnice 40"/>
          <p:cNvSpPr/>
          <p:nvPr/>
        </p:nvSpPr>
        <p:spPr>
          <a:xfrm>
            <a:off x="4033318" y="1567957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7" name="Ovál 56"/>
          <p:cNvSpPr/>
          <p:nvPr/>
        </p:nvSpPr>
        <p:spPr>
          <a:xfrm>
            <a:off x="4877776" y="3179827"/>
            <a:ext cx="720000" cy="720000"/>
          </a:xfrm>
          <a:prstGeom prst="ellipse">
            <a:avLst/>
          </a:prstGeom>
          <a:solidFill>
            <a:srgbClr val="01ABE4"/>
          </a:solidFill>
          <a:ln w="0">
            <a:solidFill>
              <a:srgbClr val="01AB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066363" y="3179827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746BDB2-46DC-4429-97A4-6335BB88C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83" y="976711"/>
            <a:ext cx="2058422" cy="3715200"/>
          </a:xfrm>
          <a:prstGeom prst="rect">
            <a:avLst/>
          </a:prstGeom>
        </p:spPr>
      </p:pic>
      <p:sp>
        <p:nvSpPr>
          <p:cNvPr id="27" name="Vývojový diagram: spojnice 26">
            <a:extLst>
              <a:ext uri="{FF2B5EF4-FFF2-40B4-BE49-F238E27FC236}">
                <a16:creationId xmlns:a16="http://schemas.microsoft.com/office/drawing/2014/main" id="{9DF1F3B8-1FC2-4A97-B7FA-F0F82BF675EF}"/>
              </a:ext>
            </a:extLst>
          </p:cNvPr>
          <p:cNvSpPr/>
          <p:nvPr/>
        </p:nvSpPr>
        <p:spPr>
          <a:xfrm>
            <a:off x="4033318" y="2400183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A846747-234E-49CB-AEE9-4C7F46CE6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36" y="2519788"/>
            <a:ext cx="480790" cy="48079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C3EAA42-5DEF-4620-93EE-CFED864A1E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67" y="1691361"/>
            <a:ext cx="473192" cy="47319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7486BF2-9CCC-491A-AA89-0F934537A2C9}"/>
              </a:ext>
            </a:extLst>
          </p:cNvPr>
          <p:cNvSpPr txBox="1"/>
          <p:nvPr/>
        </p:nvSpPr>
        <p:spPr>
          <a:xfrm>
            <a:off x="4856283" y="2590906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CECD291-7E28-426F-84C1-64A056DA5DCC}"/>
              </a:ext>
            </a:extLst>
          </p:cNvPr>
          <p:cNvSpPr txBox="1"/>
          <p:nvPr/>
        </p:nvSpPr>
        <p:spPr>
          <a:xfrm>
            <a:off x="4856283" y="1820235"/>
            <a:ext cx="749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Indukce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90D13-8121-41DF-881C-79C4DA03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88" y="3408804"/>
            <a:ext cx="361938" cy="361938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3C7382CB-6C22-4542-9FCA-9FDEBC73E809}"/>
              </a:ext>
            </a:extLst>
          </p:cNvPr>
          <p:cNvSpPr txBox="1"/>
          <p:nvPr/>
        </p:nvSpPr>
        <p:spPr>
          <a:xfrm>
            <a:off x="4862777" y="3370550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ovládání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206</Words>
  <Application>Microsoft Office PowerPoint</Application>
  <PresentationFormat>Předvádění na obrazovce (4:3)</PresentationFormat>
  <Paragraphs>37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Kristýna Kopecká</cp:lastModifiedBy>
  <cp:revision>157</cp:revision>
  <cp:lastPrinted>2016-05-05T10:40:20Z</cp:lastPrinted>
  <dcterms:created xsi:type="dcterms:W3CDTF">2015-07-16T11:02:07Z</dcterms:created>
  <dcterms:modified xsi:type="dcterms:W3CDTF">2022-01-31T17:17:52Z</dcterms:modified>
</cp:coreProperties>
</file>