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FDE94-F2E1-431D-9CC4-7F3C731D354D}" v="4" dt="2023-09-24T16:44:23.564"/>
    <p1510:client id="{4A433AF4-48FE-48E4-B98F-D4128AEE3E0F}" v="8" dt="2023-09-24T15:04:10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Kosnarová" userId="2c628162-5b85-4528-8dc6-99cc231551b1" providerId="ADAL" clId="{3A4FDE94-F2E1-431D-9CC4-7F3C731D354D}"/>
    <pc:docChg chg="custSel modSld">
      <pc:chgData name="Karla Kosnarová" userId="2c628162-5b85-4528-8dc6-99cc231551b1" providerId="ADAL" clId="{3A4FDE94-F2E1-431D-9CC4-7F3C731D354D}" dt="2023-09-24T16:44:38.839" v="99" actId="1076"/>
      <pc:docMkLst>
        <pc:docMk/>
      </pc:docMkLst>
      <pc:sldChg chg="addSp delSp modSp mod">
        <pc:chgData name="Karla Kosnarová" userId="2c628162-5b85-4528-8dc6-99cc231551b1" providerId="ADAL" clId="{3A4FDE94-F2E1-431D-9CC4-7F3C731D354D}" dt="2023-09-24T16:44:38.839" v="99" actId="1076"/>
        <pc:sldMkLst>
          <pc:docMk/>
          <pc:sldMk cId="2461921117" sldId="257"/>
        </pc:sldMkLst>
        <pc:spChg chg="mod">
          <ac:chgData name="Karla Kosnarová" userId="2c628162-5b85-4528-8dc6-99cc231551b1" providerId="ADAL" clId="{3A4FDE94-F2E1-431D-9CC4-7F3C731D354D}" dt="2023-09-24T16:38:30.384" v="1" actId="20577"/>
          <ac:spMkLst>
            <pc:docMk/>
            <pc:sldMk cId="2461921117" sldId="257"/>
            <ac:spMk id="2" creationId="{00000000-0000-0000-0000-000000000000}"/>
          </ac:spMkLst>
        </pc:spChg>
        <pc:spChg chg="mod">
          <ac:chgData name="Karla Kosnarová" userId="2c628162-5b85-4528-8dc6-99cc231551b1" providerId="ADAL" clId="{3A4FDE94-F2E1-431D-9CC4-7F3C731D354D}" dt="2023-09-24T16:40:21.208" v="59" actId="20577"/>
          <ac:spMkLst>
            <pc:docMk/>
            <pc:sldMk cId="2461921117" sldId="257"/>
            <ac:spMk id="3" creationId="{00000000-0000-0000-0000-000000000000}"/>
          </ac:spMkLst>
        </pc:spChg>
        <pc:spChg chg="add del mod">
          <ac:chgData name="Karla Kosnarová" userId="2c628162-5b85-4528-8dc6-99cc231551b1" providerId="ADAL" clId="{3A4FDE94-F2E1-431D-9CC4-7F3C731D354D}" dt="2023-09-24T16:39:51.875" v="10"/>
          <ac:spMkLst>
            <pc:docMk/>
            <pc:sldMk cId="2461921117" sldId="257"/>
            <ac:spMk id="4" creationId="{F4280872-0261-CAB9-7708-E9A9E39F3FC7}"/>
          </ac:spMkLst>
        </pc:spChg>
        <pc:spChg chg="add del mod">
          <ac:chgData name="Karla Kosnarová" userId="2c628162-5b85-4528-8dc6-99cc231551b1" providerId="ADAL" clId="{3A4FDE94-F2E1-431D-9CC4-7F3C731D354D}" dt="2023-09-24T16:39:51.875" v="10"/>
          <ac:spMkLst>
            <pc:docMk/>
            <pc:sldMk cId="2461921117" sldId="257"/>
            <ac:spMk id="5" creationId="{6C032745-AE8B-45E7-76B5-1E7CC29BB8B9}"/>
          </ac:spMkLst>
        </pc:spChg>
        <pc:spChg chg="add del mod">
          <ac:chgData name="Karla Kosnarová" userId="2c628162-5b85-4528-8dc6-99cc231551b1" providerId="ADAL" clId="{3A4FDE94-F2E1-431D-9CC4-7F3C731D354D}" dt="2023-09-24T16:39:51.875" v="10"/>
          <ac:spMkLst>
            <pc:docMk/>
            <pc:sldMk cId="2461921117" sldId="257"/>
            <ac:spMk id="6" creationId="{7DD6820C-261F-6098-1279-B5692ED651A7}"/>
          </ac:spMkLst>
        </pc:spChg>
        <pc:spChg chg="mod">
          <ac:chgData name="Karla Kosnarová" userId="2c628162-5b85-4528-8dc6-99cc231551b1" providerId="ADAL" clId="{3A4FDE94-F2E1-431D-9CC4-7F3C731D354D}" dt="2023-09-24T16:42:34.962" v="86" actId="20577"/>
          <ac:spMkLst>
            <pc:docMk/>
            <pc:sldMk cId="2461921117" sldId="257"/>
            <ac:spMk id="11" creationId="{00000000-0000-0000-0000-000000000000}"/>
          </ac:spMkLst>
        </pc:spChg>
        <pc:picChg chg="add mod modCrop">
          <ac:chgData name="Karla Kosnarová" userId="2c628162-5b85-4528-8dc6-99cc231551b1" providerId="ADAL" clId="{3A4FDE94-F2E1-431D-9CC4-7F3C731D354D}" dt="2023-09-24T16:44:38.839" v="99" actId="1076"/>
          <ac:picMkLst>
            <pc:docMk/>
            <pc:sldMk cId="2461921117" sldId="257"/>
            <ac:picMk id="15" creationId="{6F0FD434-6A88-7659-7E8E-7E220C05D614}"/>
          </ac:picMkLst>
        </pc:picChg>
        <pc:picChg chg="add mod">
          <ac:chgData name="Karla Kosnarová" userId="2c628162-5b85-4528-8dc6-99cc231551b1" providerId="ADAL" clId="{3A4FDE94-F2E1-431D-9CC4-7F3C731D354D}" dt="2023-09-24T16:44:29.300" v="98" actId="1076"/>
          <ac:picMkLst>
            <pc:docMk/>
            <pc:sldMk cId="2461921117" sldId="257"/>
            <ac:picMk id="21" creationId="{186BEED3-9712-0775-DC88-0E3AB86F98CA}"/>
          </ac:picMkLst>
        </pc:picChg>
        <pc:picChg chg="del">
          <ac:chgData name="Karla Kosnarová" userId="2c628162-5b85-4528-8dc6-99cc231551b1" providerId="ADAL" clId="{3A4FDE94-F2E1-431D-9CC4-7F3C731D354D}" dt="2023-09-24T16:43:15.317" v="87" actId="478"/>
          <ac:picMkLst>
            <pc:docMk/>
            <pc:sldMk cId="2461921117" sldId="257"/>
            <ac:picMk id="22" creationId="{9AF071DE-B417-C4EC-2B9F-8AAA535F6A60}"/>
          </ac:picMkLst>
        </pc:picChg>
        <pc:picChg chg="del">
          <ac:chgData name="Karla Kosnarová" userId="2c628162-5b85-4528-8dc6-99cc231551b1" providerId="ADAL" clId="{3A4FDE94-F2E1-431D-9CC4-7F3C731D354D}" dt="2023-09-24T16:43:18.006" v="88" actId="478"/>
          <ac:picMkLst>
            <pc:docMk/>
            <pc:sldMk cId="2461921117" sldId="257"/>
            <ac:picMk id="53" creationId="{4029FD30-0588-B67F-B36A-23406DE91834}"/>
          </ac:picMkLst>
        </pc:picChg>
      </pc:sldChg>
    </pc:docChg>
  </pc:docChgLst>
  <pc:docChgLst>
    <pc:chgData name="Karla Kosnarová" userId="2c628162-5b85-4528-8dc6-99cc231551b1" providerId="ADAL" clId="{4A433AF4-48FE-48E4-B98F-D4128AEE3E0F}"/>
    <pc:docChg chg="undo redo custSel modSld">
      <pc:chgData name="Karla Kosnarová" userId="2c628162-5b85-4528-8dc6-99cc231551b1" providerId="ADAL" clId="{4A433AF4-48FE-48E4-B98F-D4128AEE3E0F}" dt="2023-09-24T16:35:25.631" v="1307" actId="20577"/>
      <pc:docMkLst>
        <pc:docMk/>
      </pc:docMkLst>
      <pc:sldChg chg="addSp delSp modSp mod modClrScheme chgLayout">
        <pc:chgData name="Karla Kosnarová" userId="2c628162-5b85-4528-8dc6-99cc231551b1" providerId="ADAL" clId="{4A433AF4-48FE-48E4-B98F-D4128AEE3E0F}" dt="2023-09-24T16:35:25.631" v="1307" actId="20577"/>
        <pc:sldMkLst>
          <pc:docMk/>
          <pc:sldMk cId="2461921117" sldId="257"/>
        </pc:sldMkLst>
        <pc:spChg chg="mod ord">
          <ac:chgData name="Karla Kosnarová" userId="2c628162-5b85-4528-8dc6-99cc231551b1" providerId="ADAL" clId="{4A433AF4-48FE-48E4-B98F-D4128AEE3E0F}" dt="2023-09-24T16:18:33.039" v="1169" actId="1076"/>
          <ac:spMkLst>
            <pc:docMk/>
            <pc:sldMk cId="2461921117" sldId="257"/>
            <ac:spMk id="2" creationId="{00000000-0000-0000-0000-000000000000}"/>
          </ac:spMkLst>
        </pc:spChg>
        <pc:spChg chg="mod ord">
          <ac:chgData name="Karla Kosnarová" userId="2c628162-5b85-4528-8dc6-99cc231551b1" providerId="ADAL" clId="{4A433AF4-48FE-48E4-B98F-D4128AEE3E0F}" dt="2023-09-24T16:35:25.631" v="1307" actId="20577"/>
          <ac:spMkLst>
            <pc:docMk/>
            <pc:sldMk cId="2461921117" sldId="257"/>
            <ac:spMk id="3" creationId="{00000000-0000-0000-0000-000000000000}"/>
          </ac:spMkLst>
        </pc:spChg>
        <pc:spChg chg="mod">
          <ac:chgData name="Karla Kosnarová" userId="2c628162-5b85-4528-8dc6-99cc231551b1" providerId="ADAL" clId="{4A433AF4-48FE-48E4-B98F-D4128AEE3E0F}" dt="2023-09-24T15:01:28.427" v="484" actId="20577"/>
          <ac:spMkLst>
            <pc:docMk/>
            <pc:sldMk cId="2461921117" sldId="257"/>
            <ac:spMk id="10" creationId="{38B56427-3B6D-D69F-1E1D-7D0E3634E053}"/>
          </ac:spMkLst>
        </pc:spChg>
        <pc:spChg chg="mod ord">
          <ac:chgData name="Karla Kosnarová" userId="2c628162-5b85-4528-8dc6-99cc231551b1" providerId="ADAL" clId="{4A433AF4-48FE-48E4-B98F-D4128AEE3E0F}" dt="2023-09-24T16:33:12.068" v="1255" actId="20577"/>
          <ac:spMkLst>
            <pc:docMk/>
            <pc:sldMk cId="2461921117" sldId="257"/>
            <ac:spMk id="11" creationId="{00000000-0000-0000-0000-000000000000}"/>
          </ac:spMkLst>
        </pc:spChg>
        <pc:spChg chg="mod">
          <ac:chgData name="Karla Kosnarová" userId="2c628162-5b85-4528-8dc6-99cc231551b1" providerId="ADAL" clId="{4A433AF4-48FE-48E4-B98F-D4128AEE3E0F}" dt="2023-09-24T14:35:04.504" v="179"/>
          <ac:spMkLst>
            <pc:docMk/>
            <pc:sldMk cId="2461921117" sldId="257"/>
            <ac:spMk id="14" creationId="{A6FB19DD-9321-9E75-35ED-D79912AB9DE6}"/>
          </ac:spMkLst>
        </pc:spChg>
        <pc:spChg chg="mod">
          <ac:chgData name="Karla Kosnarová" userId="2c628162-5b85-4528-8dc6-99cc231551b1" providerId="ADAL" clId="{4A433AF4-48FE-48E4-B98F-D4128AEE3E0F}" dt="2023-09-24T14:26:45.524" v="57"/>
          <ac:spMkLst>
            <pc:docMk/>
            <pc:sldMk cId="2461921117" sldId="257"/>
            <ac:spMk id="20" creationId="{C0E38B76-E299-477B-F740-5A2266D5C6A3}"/>
          </ac:spMkLst>
        </pc:spChg>
        <pc:spChg chg="del mod">
          <ac:chgData name="Karla Kosnarová" userId="2c628162-5b85-4528-8dc6-99cc231551b1" providerId="ADAL" clId="{4A433AF4-48FE-48E4-B98F-D4128AEE3E0F}" dt="2023-09-24T14:25:54.662" v="43" actId="478"/>
          <ac:spMkLst>
            <pc:docMk/>
            <pc:sldMk cId="2461921117" sldId="257"/>
            <ac:spMk id="25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56.943" v="45" actId="478"/>
          <ac:spMkLst>
            <pc:docMk/>
            <pc:sldMk cId="2461921117" sldId="257"/>
            <ac:spMk id="28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55.290" v="44" actId="478"/>
          <ac:spMkLst>
            <pc:docMk/>
            <pc:sldMk cId="2461921117" sldId="257"/>
            <ac:spMk id="31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3:53.654" v="36" actId="478"/>
          <ac:spMkLst>
            <pc:docMk/>
            <pc:sldMk cId="2461921117" sldId="257"/>
            <ac:spMk id="32" creationId="{00000000-0000-0000-0000-000000000000}"/>
          </ac:spMkLst>
        </pc:spChg>
        <pc:spChg chg="del mod">
          <ac:chgData name="Karla Kosnarová" userId="2c628162-5b85-4528-8dc6-99cc231551b1" providerId="ADAL" clId="{4A433AF4-48FE-48E4-B98F-D4128AEE3E0F}" dt="2023-09-24T14:22:44.009" v="4" actId="478"/>
          <ac:spMkLst>
            <pc:docMk/>
            <pc:sldMk cId="2461921117" sldId="257"/>
            <ac:spMk id="37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37.514" v="37" actId="478"/>
          <ac:spMkLst>
            <pc:docMk/>
            <pc:sldMk cId="2461921117" sldId="257"/>
            <ac:spMk id="40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37.514" v="37" actId="478"/>
          <ac:spMkLst>
            <pc:docMk/>
            <pc:sldMk cId="2461921117" sldId="257"/>
            <ac:spMk id="42" creationId="{00000000-0000-0000-0000-000000000000}"/>
          </ac:spMkLst>
        </pc:spChg>
        <pc:spChg chg="add del">
          <ac:chgData name="Karla Kosnarová" userId="2c628162-5b85-4528-8dc6-99cc231551b1" providerId="ADAL" clId="{4A433AF4-48FE-48E4-B98F-D4128AEE3E0F}" dt="2023-09-24T15:03:34.796" v="565" actId="478"/>
          <ac:spMkLst>
            <pc:docMk/>
            <pc:sldMk cId="2461921117" sldId="257"/>
            <ac:spMk id="52" creationId="{6A7BDC1C-BE9A-7167-CD01-A2110D963ACE}"/>
          </ac:spMkLst>
        </pc:spChg>
        <pc:grpChg chg="add mod">
          <ac:chgData name="Karla Kosnarová" userId="2c628162-5b85-4528-8dc6-99cc231551b1" providerId="ADAL" clId="{4A433AF4-48FE-48E4-B98F-D4128AEE3E0F}" dt="2023-09-24T15:05:54.969" v="583" actId="1076"/>
          <ac:grpSpMkLst>
            <pc:docMk/>
            <pc:sldMk cId="2461921117" sldId="257"/>
            <ac:grpSpMk id="8" creationId="{73FFD7F6-21B0-6A8D-1D6F-B732E137D070}"/>
          </ac:grpSpMkLst>
        </pc:grpChg>
        <pc:grpChg chg="add mod">
          <ac:chgData name="Karla Kosnarová" userId="2c628162-5b85-4528-8dc6-99cc231551b1" providerId="ADAL" clId="{4A433AF4-48FE-48E4-B98F-D4128AEE3E0F}" dt="2023-09-24T15:05:58.293" v="584" actId="1076"/>
          <ac:grpSpMkLst>
            <pc:docMk/>
            <pc:sldMk cId="2461921117" sldId="257"/>
            <ac:grpSpMk id="12" creationId="{288050B5-2D50-A8DD-FC75-0E3A2D08D90F}"/>
          </ac:grpSpMkLst>
        </pc:grpChg>
        <pc:grpChg chg="add mod">
          <ac:chgData name="Karla Kosnarová" userId="2c628162-5b85-4528-8dc6-99cc231551b1" providerId="ADAL" clId="{4A433AF4-48FE-48E4-B98F-D4128AEE3E0F}" dt="2023-09-24T15:06:00.931" v="585" actId="1076"/>
          <ac:grpSpMkLst>
            <pc:docMk/>
            <pc:sldMk cId="2461921117" sldId="257"/>
            <ac:grpSpMk id="16" creationId="{D4AFAD5C-DD16-6924-1B75-C2502CB2CC1E}"/>
          </ac:grpSpMkLst>
        </pc:grpChg>
        <pc:grpChg chg="mod">
          <ac:chgData name="Karla Kosnarová" userId="2c628162-5b85-4528-8dc6-99cc231551b1" providerId="ADAL" clId="{4A433AF4-48FE-48E4-B98F-D4128AEE3E0F}" dt="2023-09-24T14:26:45.524" v="57"/>
          <ac:grpSpMkLst>
            <pc:docMk/>
            <pc:sldMk cId="2461921117" sldId="257"/>
            <ac:grpSpMk id="17" creationId="{1B49E259-9276-048F-8269-069EF6F7A1E3}"/>
          </ac:grpSpMkLst>
        </pc:grpChg>
        <pc:picChg chg="del">
          <ac:chgData name="Karla Kosnarová" userId="2c628162-5b85-4528-8dc6-99cc231551b1" providerId="ADAL" clId="{4A433AF4-48FE-48E4-B98F-D4128AEE3E0F}" dt="2023-09-24T14:22:40.292" v="0" actId="478"/>
          <ac:picMkLst>
            <pc:docMk/>
            <pc:sldMk cId="2461921117" sldId="257"/>
            <ac:picMk id="4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2:41.596" v="2" actId="478"/>
          <ac:picMkLst>
            <pc:docMk/>
            <pc:sldMk cId="2461921117" sldId="257"/>
            <ac:picMk id="6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2:41.172" v="1" actId="478"/>
          <ac:picMkLst>
            <pc:docMk/>
            <pc:sldMk cId="2461921117" sldId="257"/>
            <ac:picMk id="7" creationId="{00000000-0000-0000-0000-000000000000}"/>
          </ac:picMkLst>
        </pc:picChg>
        <pc:picChg chg="mod">
          <ac:chgData name="Karla Kosnarová" userId="2c628162-5b85-4528-8dc6-99cc231551b1" providerId="ADAL" clId="{4A433AF4-48FE-48E4-B98F-D4128AEE3E0F}" dt="2023-09-24T14:26:25.179" v="53"/>
          <ac:picMkLst>
            <pc:docMk/>
            <pc:sldMk cId="2461921117" sldId="257"/>
            <ac:picMk id="9" creationId="{B99C81D6-0AC2-1805-584F-9F47410F1D66}"/>
          </ac:picMkLst>
        </pc:picChg>
        <pc:picChg chg="mod">
          <ac:chgData name="Karla Kosnarová" userId="2c628162-5b85-4528-8dc6-99cc231551b1" providerId="ADAL" clId="{4A433AF4-48FE-48E4-B98F-D4128AEE3E0F}" dt="2023-09-24T14:26:34.290" v="55"/>
          <ac:picMkLst>
            <pc:docMk/>
            <pc:sldMk cId="2461921117" sldId="257"/>
            <ac:picMk id="13" creationId="{A269B104-0561-A9C1-2DEA-2659CB831034}"/>
          </ac:picMkLst>
        </pc:picChg>
        <pc:picChg chg="mod">
          <ac:chgData name="Karla Kosnarová" userId="2c628162-5b85-4528-8dc6-99cc231551b1" providerId="ADAL" clId="{4A433AF4-48FE-48E4-B98F-D4128AEE3E0F}" dt="2023-09-24T14:26:45.524" v="57"/>
          <ac:picMkLst>
            <pc:docMk/>
            <pc:sldMk cId="2461921117" sldId="257"/>
            <ac:picMk id="18" creationId="{B1A267B3-C1A3-2721-BC96-5595487E802E}"/>
          </ac:picMkLst>
        </pc:picChg>
        <pc:picChg chg="mod">
          <ac:chgData name="Karla Kosnarová" userId="2c628162-5b85-4528-8dc6-99cc231551b1" providerId="ADAL" clId="{4A433AF4-48FE-48E4-B98F-D4128AEE3E0F}" dt="2023-09-24T14:26:45.524" v="57"/>
          <ac:picMkLst>
            <pc:docMk/>
            <pc:sldMk cId="2461921117" sldId="257"/>
            <ac:picMk id="19" creationId="{37AE0AD4-47E9-B0AA-1242-A9DAAA4F3431}"/>
          </ac:picMkLst>
        </pc:picChg>
        <pc:picChg chg="add mod ord modCrop">
          <ac:chgData name="Karla Kosnarová" userId="2c628162-5b85-4528-8dc6-99cc231551b1" providerId="ADAL" clId="{4A433AF4-48FE-48E4-B98F-D4128AEE3E0F}" dt="2023-09-24T16:18:41.247" v="1171" actId="1076"/>
          <ac:picMkLst>
            <pc:docMk/>
            <pc:sldMk cId="2461921117" sldId="257"/>
            <ac:picMk id="22" creationId="{9AF071DE-B417-C4EC-2B9F-8AAA535F6A60}"/>
          </ac:picMkLst>
        </pc:picChg>
        <pc:picChg chg="del">
          <ac:chgData name="Karla Kosnarová" userId="2c628162-5b85-4528-8dc6-99cc231551b1" providerId="ADAL" clId="{4A433AF4-48FE-48E4-B98F-D4128AEE3E0F}" dt="2023-09-24T14:26:00.468" v="48" actId="478"/>
          <ac:picMkLst>
            <pc:docMk/>
            <pc:sldMk cId="2461921117" sldId="257"/>
            <ac:picMk id="23" creationId="{00000000-0000-0000-0000-000000000000}"/>
          </ac:picMkLst>
        </pc:picChg>
        <pc:picChg chg="add del">
          <ac:chgData name="Karla Kosnarová" userId="2c628162-5b85-4528-8dc6-99cc231551b1" providerId="ADAL" clId="{4A433AF4-48FE-48E4-B98F-D4128AEE3E0F}" dt="2023-09-24T14:41:54.306" v="328" actId="478"/>
          <ac:picMkLst>
            <pc:docMk/>
            <pc:sldMk cId="2461921117" sldId="257"/>
            <ac:picMk id="26" creationId="{9A1542D4-A369-AC3D-49FE-761DF6B126CB}"/>
          </ac:picMkLst>
        </pc:picChg>
        <pc:picChg chg="del">
          <ac:chgData name="Karla Kosnarová" userId="2c628162-5b85-4528-8dc6-99cc231551b1" providerId="ADAL" clId="{4A433AF4-48FE-48E4-B98F-D4128AEE3E0F}" dt="2023-09-24T14:26:01.950" v="50" actId="478"/>
          <ac:picMkLst>
            <pc:docMk/>
            <pc:sldMk cId="2461921117" sldId="257"/>
            <ac:picMk id="27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9.403" v="47" actId="478"/>
          <ac:picMkLst>
            <pc:docMk/>
            <pc:sldMk cId="2461921117" sldId="257"/>
            <ac:picMk id="29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6:01.254" v="49" actId="478"/>
          <ac:picMkLst>
            <pc:docMk/>
            <pc:sldMk cId="2461921117" sldId="257"/>
            <ac:picMk id="30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7.809" v="46" actId="478"/>
          <ac:picMkLst>
            <pc:docMk/>
            <pc:sldMk cId="2461921117" sldId="257"/>
            <ac:picMk id="33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34" creationId="{00000000-0000-0000-0000-000000000000}"/>
          </ac:picMkLst>
        </pc:picChg>
        <pc:picChg chg="del mod">
          <ac:chgData name="Karla Kosnarová" userId="2c628162-5b85-4528-8dc6-99cc231551b1" providerId="ADAL" clId="{4A433AF4-48FE-48E4-B98F-D4128AEE3E0F}" dt="2023-09-24T14:57:57.051" v="384" actId="478"/>
          <ac:picMkLst>
            <pc:docMk/>
            <pc:sldMk cId="2461921117" sldId="257"/>
            <ac:picMk id="35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3.733" v="38" actId="478"/>
          <ac:picMkLst>
            <pc:docMk/>
            <pc:sldMk cId="2461921117" sldId="257"/>
            <ac:picMk id="36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2.723" v="41" actId="478"/>
          <ac:picMkLst>
            <pc:docMk/>
            <pc:sldMk cId="2461921117" sldId="257"/>
            <ac:picMk id="38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39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5:04:03.194" v="567" actId="478"/>
          <ac:picMkLst>
            <pc:docMk/>
            <pc:sldMk cId="2461921117" sldId="257"/>
            <ac:picMk id="41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4.796" v="39" actId="478"/>
          <ac:picMkLst>
            <pc:docMk/>
            <pc:sldMk cId="2461921117" sldId="257"/>
            <ac:picMk id="44" creationId="{00000000-0000-0000-0000-000000000000}"/>
          </ac:picMkLst>
        </pc:picChg>
        <pc:picChg chg="add del">
          <ac:chgData name="Karla Kosnarová" userId="2c628162-5b85-4528-8dc6-99cc231551b1" providerId="ADAL" clId="{4A433AF4-48FE-48E4-B98F-D4128AEE3E0F}" dt="2023-09-24T14:41:52.842" v="327" actId="478"/>
          <ac:picMkLst>
            <pc:docMk/>
            <pc:sldMk cId="2461921117" sldId="257"/>
            <ac:picMk id="45" creationId="{820A2CE6-9A45-0CCB-F209-45BCB7DD69FD}"/>
          </ac:picMkLst>
        </pc:picChg>
        <pc:picChg chg="add mod">
          <ac:chgData name="Karla Kosnarová" userId="2c628162-5b85-4528-8dc6-99cc231551b1" providerId="ADAL" clId="{4A433AF4-48FE-48E4-B98F-D4128AEE3E0F}" dt="2023-09-24T15:05:37.577" v="581" actId="1076"/>
          <ac:picMkLst>
            <pc:docMk/>
            <pc:sldMk cId="2461921117" sldId="257"/>
            <ac:picMk id="46" creationId="{D48875B1-D989-E9AF-2650-200B76A5E45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47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5.736" v="40" actId="478"/>
          <ac:picMkLst>
            <pc:docMk/>
            <pc:sldMk cId="2461921117" sldId="257"/>
            <ac:picMk id="49" creationId="{00000000-0000-0000-0000-000000000000}"/>
          </ac:picMkLst>
        </pc:picChg>
        <pc:picChg chg="add mod">
          <ac:chgData name="Karla Kosnarová" userId="2c628162-5b85-4528-8dc6-99cc231551b1" providerId="ADAL" clId="{4A433AF4-48FE-48E4-B98F-D4128AEE3E0F}" dt="2023-09-24T15:05:44.656" v="582" actId="1076"/>
          <ac:picMkLst>
            <pc:docMk/>
            <pc:sldMk cId="2461921117" sldId="257"/>
            <ac:picMk id="50" creationId="{57BFAC6C-41C8-2BC0-694B-3902C228D9B5}"/>
          </ac:picMkLst>
        </pc:picChg>
        <pc:picChg chg="add mod">
          <ac:chgData name="Karla Kosnarová" userId="2c628162-5b85-4528-8dc6-99cc231551b1" providerId="ADAL" clId="{4A433AF4-48FE-48E4-B98F-D4128AEE3E0F}" dt="2023-09-24T15:04:27.882" v="571" actId="1076"/>
          <ac:picMkLst>
            <pc:docMk/>
            <pc:sldMk cId="2461921117" sldId="257"/>
            <ac:picMk id="53" creationId="{4029FD30-0588-B67F-B36A-23406DE91834}"/>
          </ac:picMkLst>
        </pc:picChg>
        <pc:cxnChg chg="del">
          <ac:chgData name="Karla Kosnarová" userId="2c628162-5b85-4528-8dc6-99cc231551b1" providerId="ADAL" clId="{4A433AF4-48FE-48E4-B98F-D4128AEE3E0F}" dt="2023-09-24T14:47:24.432" v="334" actId="478"/>
          <ac:cxnSpMkLst>
            <pc:docMk/>
            <pc:sldMk cId="2461921117" sldId="257"/>
            <ac:cxnSpMk id="5" creationId="{00000000-0000-0000-0000-000000000000}"/>
          </ac:cxnSpMkLst>
        </pc:cxnChg>
        <pc:cxnChg chg="del">
          <ac:chgData name="Karla Kosnarová" userId="2c628162-5b85-4528-8dc6-99cc231551b1" providerId="ADAL" clId="{4A433AF4-48FE-48E4-B98F-D4128AEE3E0F}" dt="2023-09-24T14:26:06.091" v="51" actId="478"/>
          <ac:cxnSpMkLst>
            <pc:docMk/>
            <pc:sldMk cId="2461921117" sldId="257"/>
            <ac:cxnSpMk id="15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86" y="-13118"/>
            <a:ext cx="8165306" cy="43204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HF401H 011 – akumulátorový vysavač HF4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8" y="545022"/>
            <a:ext cx="8882183" cy="410146"/>
          </a:xfrm>
        </p:spPr>
        <p:txBody>
          <a:bodyPr>
            <a:no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Multifunkční – tyčový a ruční akumulátorový vysavač, Vysoká flexibilita - ovladatelnost 360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intuitivní uživatelské rozhraní, motorizovaná hubice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Premium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Floors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tvrdé povrchy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 technologií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ANTI-TWIST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TM</a:t>
            </a:r>
            <a:r>
              <a:rPr kumimoji="0" lang="cs-CZ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proti namotávání vlasů a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nečistot,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42 AW po dobu 30 minut, LED osvětlení hubice, nádoba na prach 0,7 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83548" y="865793"/>
            <a:ext cx="3984397" cy="6045453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(V)	25,2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provozu baterie (min)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30 min standardní režim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15 min Turbo režim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baterie		Lithium Ion (LION) – vyjímatelná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Hlučnost (dB(A))		86</a:t>
            </a:r>
          </a:p>
          <a:p>
            <a:pPr>
              <a:spcBef>
                <a:spcPct val="0"/>
              </a:spcBef>
            </a:pPr>
            <a:endParaRPr lang="cs-CZ" altLang="cs-CZ" sz="7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Funkce a výbava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motoru		Bezkartáčový motor 190 W,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42 AW ve 		standardním režimu po dobu 30 min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Vysoká flexibilita hubice	Ovládání </a:t>
            </a:r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it-IT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do všech stran</a:t>
            </a:r>
          </a:p>
          <a:p>
            <a:pPr>
              <a:spcBef>
                <a:spcPct val="0"/>
              </a:spcBef>
            </a:pP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Předmotorový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filtr		Ano - vyjímatelný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Filtr na výstupu		Bavlněný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(nabíječky) (V)	230-240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trvání prvního nabíjení (hod)	24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potřebná k dobití z plně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vybitého stavu (hod)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3,5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(po prvním nabití)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kabelu nabíječky (m)	1,5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Nastavení výkonu		Tlačítkem ZAPNOUT/VYPNOUT /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Turbo režim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LED displej na rukojeti	Indikátor nabíjení a stavu baterie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LED osvětlení hubice	Kompaktní pruh se studeným 			světlem lépe odhalí prach na 			povrchu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Objem nádoby na prach (l)	0,7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Snadné vysypávání prachu 	One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Touch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Montáž na stěnu	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Snadné vyjímání kartáče z hubice	Ano – bez nutnosti obracet hubici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Konektivita		Připojení k aplikaci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Příslušenství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ANTI-TWIST™ motorizovaná hubice na tvrdé povrchy Premium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Floors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s vyjímatelným rotačním kartáčem a hřebenem proti namotávání vlasů a nečistot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Prachový a nábytkový kartáč 2v1, štěrbinová hubice, čistící kartáček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Snadné vyjímání a nabíjení baterie s LED ukazatelem - nabíjení kdekoliv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Kód		39401010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EAN kód		8059019065366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Barva		Šedá s růžovou metalízou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výrobku v x š x h (cm)	111 x 25,8 x 16,5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Čistá váha výrobku (kg)	2,36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balení v x š x h (cm)	14,2 x 71 x 28,3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Hrubá váha s obalem (kg)	4,479</a:t>
            </a:r>
          </a:p>
          <a:p>
            <a:pPr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 </a:t>
            </a:r>
            <a:r>
              <a:rPr lang="cs-CZ" altLang="cs-CZ" sz="800" i="1" dirty="0">
                <a:solidFill>
                  <a:schemeClr val="tx1"/>
                </a:solidFill>
                <a:latin typeface="Arial" panose="020B0604020202020204" pitchFamily="34" charset="0"/>
              </a:rPr>
              <a:t>AW měřeny v souladu s IEC 62885-4:2020 na konci hubice laboratoří třetí strany.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22"/>
          <p:cNvSpPr txBox="1"/>
          <p:nvPr/>
        </p:nvSpPr>
        <p:spPr>
          <a:xfrm>
            <a:off x="4904547" y="5226328"/>
            <a:ext cx="8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VYJÍMATELNÁ BATERIE S LED UKAZATELEM A MOŽNOSTÍ NABÍJENÍ KDEKOLIV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73FFD7F6-21B0-6A8D-1D6F-B732E137D070}"/>
              </a:ext>
            </a:extLst>
          </p:cNvPr>
          <p:cNvGrpSpPr/>
          <p:nvPr/>
        </p:nvGrpSpPr>
        <p:grpSpPr>
          <a:xfrm>
            <a:off x="4138882" y="986942"/>
            <a:ext cx="2645275" cy="1621089"/>
            <a:chOff x="4518645" y="1038001"/>
            <a:chExt cx="2482564" cy="1521376"/>
          </a:xfrm>
        </p:grpSpPr>
        <p:pic>
          <p:nvPicPr>
            <p:cNvPr id="9" name="Immagine 26">
              <a:extLst>
                <a:ext uri="{FF2B5EF4-FFF2-40B4-BE49-F238E27FC236}">
                  <a16:creationId xmlns:a16="http://schemas.microsoft.com/office/drawing/2014/main" id="{B99C81D6-0AC2-1805-584F-9F47410F1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443"/>
            <a:stretch/>
          </p:blipFill>
          <p:spPr>
            <a:xfrm>
              <a:off x="4811309" y="1284224"/>
              <a:ext cx="1902335" cy="127515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10" name="Parallelogramma 53">
              <a:extLst>
                <a:ext uri="{FF2B5EF4-FFF2-40B4-BE49-F238E27FC236}">
                  <a16:creationId xmlns:a16="http://schemas.microsoft.com/office/drawing/2014/main" id="{38B56427-3B6D-D69F-1E1D-7D0E3634E053}"/>
                </a:ext>
              </a:extLst>
            </p:cNvPr>
            <p:cNvSpPr/>
            <p:nvPr/>
          </p:nvSpPr>
          <p:spPr>
            <a:xfrm>
              <a:off x="4518645" y="1038001"/>
              <a:ext cx="2482564" cy="246222"/>
            </a:xfrm>
            <a:prstGeom prst="parallelogram">
              <a:avLst/>
            </a:prstGeom>
            <a:solidFill>
              <a:srgbClr val="DC1F29"/>
            </a:solidFill>
            <a:ln>
              <a:solidFill>
                <a:srgbClr val="DC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42AW</a:t>
              </a:r>
              <a:r>
                <a:rPr kumimoji="0" lang="en-GB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2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 </a:t>
              </a:r>
              <a:r>
                <a:rPr lang="cs-CZ" sz="1400" b="1" dirty="0">
                  <a:solidFill>
                    <a:prstClr val="white"/>
                  </a:solidFill>
                  <a:latin typeface="Calibri" panose="020F0502020204030204"/>
                  <a:cs typeface="72 Condensed" panose="020B0506030000000003" pitchFamily="34" charset="0"/>
                </a:rPr>
                <a:t>po dobu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 30 min</a:t>
              </a:r>
              <a:r>
                <a:rPr kumimoji="0" lang="cs-C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ut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72 Condensed" panose="020B0506030000000003" pitchFamily="34" charset="0"/>
              </a:endParaRP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88050B5-2D50-A8DD-FC75-0E3A2D08D90F}"/>
              </a:ext>
            </a:extLst>
          </p:cNvPr>
          <p:cNvGrpSpPr/>
          <p:nvPr/>
        </p:nvGrpSpPr>
        <p:grpSpPr>
          <a:xfrm>
            <a:off x="4175412" y="2693806"/>
            <a:ext cx="2646471" cy="1664651"/>
            <a:chOff x="4518645" y="2597145"/>
            <a:chExt cx="2482564" cy="1561552"/>
          </a:xfrm>
        </p:grpSpPr>
        <p:pic>
          <p:nvPicPr>
            <p:cNvPr id="13" name="Immagine 24">
              <a:extLst>
                <a:ext uri="{FF2B5EF4-FFF2-40B4-BE49-F238E27FC236}">
                  <a16:creationId xmlns:a16="http://schemas.microsoft.com/office/drawing/2014/main" id="{A269B104-0561-A9C1-2DEA-2659CB831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759" y="2848962"/>
              <a:ext cx="1902336" cy="1309735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14" name="Parallelogramma 53">
              <a:extLst>
                <a:ext uri="{FF2B5EF4-FFF2-40B4-BE49-F238E27FC236}">
                  <a16:creationId xmlns:a16="http://schemas.microsoft.com/office/drawing/2014/main" id="{A6FB19DD-9321-9E75-35ED-D79912AB9DE6}"/>
                </a:ext>
              </a:extLst>
            </p:cNvPr>
            <p:cNvSpPr/>
            <p:nvPr/>
          </p:nvSpPr>
          <p:spPr>
            <a:xfrm>
              <a:off x="4518645" y="2597145"/>
              <a:ext cx="2482564" cy="246222"/>
            </a:xfrm>
            <a:prstGeom prst="parallelogram">
              <a:avLst/>
            </a:prstGeom>
            <a:solidFill>
              <a:srgbClr val="DC1F29"/>
            </a:solidFill>
            <a:ln>
              <a:solidFill>
                <a:srgbClr val="DC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cs-CZ" sz="1400" b="1" dirty="0">
                  <a:cs typeface="72 Condensed" panose="020B0506030000000003" pitchFamily="34" charset="0"/>
                </a:rPr>
                <a:t>OVLAD</a:t>
              </a:r>
              <a:r>
                <a:rPr lang="it-IT" sz="1400" b="1" dirty="0">
                  <a:cs typeface="72 Condensed" panose="020B0506030000000003" pitchFamily="34" charset="0"/>
                </a:rPr>
                <a:t>ATELNOST</a:t>
              </a:r>
              <a:r>
                <a:rPr lang="cs-CZ" sz="1400" b="1" dirty="0">
                  <a:cs typeface="72 Condensed" panose="020B0506030000000003" pitchFamily="34" charset="0"/>
                </a:rPr>
                <a:t> </a:t>
              </a:r>
              <a:r>
                <a:rPr lang="it-IT" sz="1400" b="1" dirty="0">
                  <a:cs typeface="72 Condensed" panose="020B0506030000000003" pitchFamily="34" charset="0"/>
                </a:rPr>
                <a:t>360°</a:t>
              </a:r>
              <a:r>
                <a:rPr lang="cs-CZ" sz="1400" b="1" dirty="0">
                  <a:cs typeface="72 Condensed" panose="020B0506030000000003" pitchFamily="34" charset="0"/>
                </a:rPr>
                <a:t> </a:t>
              </a:r>
              <a:endParaRPr lang="en-US" sz="1400" baseline="30000" dirty="0">
                <a:ea typeface="Calibri"/>
                <a:cs typeface="Calibri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D4AFAD5C-DD16-6924-1B75-C2502CB2CC1E}"/>
              </a:ext>
            </a:extLst>
          </p:cNvPr>
          <p:cNvGrpSpPr/>
          <p:nvPr/>
        </p:nvGrpSpPr>
        <p:grpSpPr>
          <a:xfrm>
            <a:off x="4191179" y="4442221"/>
            <a:ext cx="2645274" cy="1744982"/>
            <a:chOff x="4513004" y="4374737"/>
            <a:chExt cx="2645274" cy="1744982"/>
          </a:xfrm>
        </p:grpSpPr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1B49E259-9276-048F-8269-069EF6F7A1E3}"/>
                </a:ext>
              </a:extLst>
            </p:cNvPr>
            <p:cNvGrpSpPr/>
            <p:nvPr/>
          </p:nvGrpSpPr>
          <p:grpSpPr>
            <a:xfrm>
              <a:off x="4513004" y="4374737"/>
              <a:ext cx="2645274" cy="1744982"/>
              <a:chOff x="4526161" y="4221839"/>
              <a:chExt cx="2482564" cy="1637649"/>
            </a:xfrm>
          </p:grpSpPr>
          <p:pic>
            <p:nvPicPr>
              <p:cNvPr id="19" name="Immagine 25">
                <a:extLst>
                  <a:ext uri="{FF2B5EF4-FFF2-40B4-BE49-F238E27FC236}">
                    <a16:creationId xmlns:a16="http://schemas.microsoft.com/office/drawing/2014/main" id="{37AE0AD4-47E9-B0AA-1242-A9DAAA4F3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674" t="21116" r="166"/>
              <a:stretch/>
            </p:blipFill>
            <p:spPr>
              <a:xfrm>
                <a:off x="4816275" y="4468061"/>
                <a:ext cx="1902336" cy="1391427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</p:pic>
          <p:sp>
            <p:nvSpPr>
              <p:cNvPr id="20" name="Parallelogramma 53">
                <a:extLst>
                  <a:ext uri="{FF2B5EF4-FFF2-40B4-BE49-F238E27FC236}">
                    <a16:creationId xmlns:a16="http://schemas.microsoft.com/office/drawing/2014/main" id="{C0E38B76-E299-477B-F740-5A2266D5C6A3}"/>
                  </a:ext>
                </a:extLst>
              </p:cNvPr>
              <p:cNvSpPr/>
              <p:nvPr/>
            </p:nvSpPr>
            <p:spPr>
              <a:xfrm>
                <a:off x="4526161" y="4221839"/>
                <a:ext cx="2482564" cy="246222"/>
              </a:xfrm>
              <a:prstGeom prst="parallelogram">
                <a:avLst/>
              </a:prstGeom>
              <a:solidFill>
                <a:srgbClr val="DC1F29"/>
              </a:solidFill>
              <a:ln>
                <a:solidFill>
                  <a:srgbClr val="DC1F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A267B3-C1A3-2721-BC96-5595487E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9845" y="4408890"/>
              <a:ext cx="980356" cy="189168"/>
            </a:xfrm>
            <a:prstGeom prst="rect">
              <a:avLst/>
            </a:prstGeom>
          </p:spPr>
        </p:pic>
      </p:grpSp>
      <p:pic>
        <p:nvPicPr>
          <p:cNvPr id="46" name="Immagine 27">
            <a:extLst>
              <a:ext uri="{FF2B5EF4-FFF2-40B4-BE49-F238E27FC236}">
                <a16:creationId xmlns:a16="http://schemas.microsoft.com/office/drawing/2014/main" id="{D48875B1-D989-E9AF-2650-200B76A5E4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9715"/>
          <a:stretch/>
        </p:blipFill>
        <p:spPr>
          <a:xfrm>
            <a:off x="4391912" y="6270967"/>
            <a:ext cx="1757443" cy="531352"/>
          </a:xfrm>
          <a:prstGeom prst="rect">
            <a:avLst/>
          </a:prstGeom>
        </p:spPr>
      </p:pic>
      <p:pic>
        <p:nvPicPr>
          <p:cNvPr id="50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57BFAC6C-41C8-2BC0-694B-3902C228D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93" y="6067258"/>
            <a:ext cx="843988" cy="843988"/>
          </a:xfrm>
          <a:prstGeom prst="rect">
            <a:avLst/>
          </a:prstGeom>
        </p:spPr>
      </p:pic>
      <p:pic>
        <p:nvPicPr>
          <p:cNvPr id="21" name="Immagine 29">
            <a:extLst>
              <a:ext uri="{FF2B5EF4-FFF2-40B4-BE49-F238E27FC236}">
                <a16:creationId xmlns:a16="http://schemas.microsoft.com/office/drawing/2014/main" id="{186BEED3-9712-0775-DC88-0E3AB86F98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267" y="6099403"/>
            <a:ext cx="1033859" cy="7532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0F5B65-9405-CCDD-5859-97EB3414EE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3" t="4472" r="34816" b="-649"/>
          <a:stretch/>
        </p:blipFill>
        <p:spPr>
          <a:xfrm flipH="1">
            <a:off x="6891624" y="986942"/>
            <a:ext cx="1476925" cy="53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426</Words>
  <Application>Microsoft Office PowerPoint</Application>
  <PresentationFormat>Předvádění na obrazovce (4:3)</PresentationFormat>
  <Paragraphs>47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72 Condensed</vt:lpstr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HF401H 011 – akumulátorový vysavač HF4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Kubíková Pavlína</cp:lastModifiedBy>
  <cp:revision>140</cp:revision>
  <cp:lastPrinted>2016-03-31T14:41:45Z</cp:lastPrinted>
  <dcterms:created xsi:type="dcterms:W3CDTF">2016-03-31T13:54:55Z</dcterms:created>
  <dcterms:modified xsi:type="dcterms:W3CDTF">2024-03-21T11:06:08Z</dcterms:modified>
</cp:coreProperties>
</file>