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CE"/>
    <a:srgbClr val="0E8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16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145016" cy="108012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CID 30/1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Indukční sklokeramická deska Idea šíře 30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Vestavná deska, 2 varné zóny, dotykové ovládání, časovač, dětská pojistka, ochrana před přehřátím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1196752"/>
            <a:ext cx="3888432" cy="12241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Počet varných zón		2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příkon (W)	                                3500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Jištění (A) L / 230V ~	</a:t>
            </a:r>
            <a:r>
              <a:rPr lang="cs-CZ" sz="800" dirty="0">
                <a:latin typeface="Arial" charset="0"/>
              </a:rPr>
              <a:t>220-240V, 380 – 415 V 2N 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Varné zóny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Přední zóna Ø 140 mm, 1500 W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Zadní zóna  Ø 180 mm, 2000 W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Centrální dotykové ovládání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9 úrovní výkonu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Ukazatel zbytkového tepla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Časovač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při vylití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Ochrana před přehřátím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24128" y="5013176"/>
            <a:ext cx="3419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33803570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8059019100302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 		Rovné hrany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56 × 288 × 520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115 × 392 × 610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</a:t>
            </a:r>
          </a:p>
        </p:txBody>
      </p:sp>
      <p:sp>
        <p:nvSpPr>
          <p:cNvPr id="41" name="Vývojový diagram: spojnice 40"/>
          <p:cNvSpPr/>
          <p:nvPr/>
        </p:nvSpPr>
        <p:spPr>
          <a:xfrm>
            <a:off x="4103441" y="1981820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59" name="Vývojový diagram: spojnice 58"/>
          <p:cNvSpPr/>
          <p:nvPr/>
        </p:nvSpPr>
        <p:spPr>
          <a:xfrm>
            <a:off x="4109359" y="2783434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3" name="Vývojový diagram: spojnice 22">
            <a:extLst>
              <a:ext uri="{FF2B5EF4-FFF2-40B4-BE49-F238E27FC236}">
                <a16:creationId xmlns:a16="http://schemas.microsoft.com/office/drawing/2014/main" id="{5C3198FD-F9AB-475F-A494-4E8AC45161B6}"/>
              </a:ext>
            </a:extLst>
          </p:cNvPr>
          <p:cNvSpPr/>
          <p:nvPr/>
        </p:nvSpPr>
        <p:spPr>
          <a:xfrm>
            <a:off x="4097280" y="1188903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AF56274-1FFF-40C8-BBA1-26FF7CC37F89}"/>
              </a:ext>
            </a:extLst>
          </p:cNvPr>
          <p:cNvSpPr txBox="1"/>
          <p:nvPr/>
        </p:nvSpPr>
        <p:spPr>
          <a:xfrm>
            <a:off x="4869636" y="2166466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Dětská pojistka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3392756C-B287-4660-BFF8-54737968B2AF}"/>
              </a:ext>
            </a:extLst>
          </p:cNvPr>
          <p:cNvSpPr txBox="1"/>
          <p:nvPr/>
        </p:nvSpPr>
        <p:spPr>
          <a:xfrm>
            <a:off x="4893913" y="2944355"/>
            <a:ext cx="74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Dotykové ovládání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F2A64613-9C93-4A14-8002-44AB3527D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85" y="2095348"/>
            <a:ext cx="480790" cy="480790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6121A83-7F5C-44FF-97F6-554B0AF4F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90" y="2962465"/>
            <a:ext cx="361938" cy="36193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578F491-54CB-4974-8C17-F7455C10A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5" y="1338242"/>
            <a:ext cx="387247" cy="387247"/>
          </a:xfrm>
          <a:prstGeom prst="rect">
            <a:avLst/>
          </a:prstGeom>
        </p:spPr>
      </p:pic>
      <p:sp>
        <p:nvSpPr>
          <p:cNvPr id="40" name="TextovéPole 39">
            <a:extLst>
              <a:ext uri="{FF2B5EF4-FFF2-40B4-BE49-F238E27FC236}">
                <a16:creationId xmlns:a16="http://schemas.microsoft.com/office/drawing/2014/main" id="{76694772-D430-4E88-95CF-14115327AFEB}"/>
              </a:ext>
            </a:extLst>
          </p:cNvPr>
          <p:cNvSpPr txBox="1"/>
          <p:nvPr/>
        </p:nvSpPr>
        <p:spPr>
          <a:xfrm>
            <a:off x="4806997" y="1427667"/>
            <a:ext cx="8544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>
                <a:latin typeface="Arial" panose="020B0604020202020204" pitchFamily="34" charset="0"/>
                <a:cs typeface="Arial" panose="020B0604020202020204" pitchFamily="34" charset="0"/>
              </a:rPr>
              <a:t>Indukce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B25BF6-773C-6A9A-B65A-3330DCC14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504" y="1090517"/>
            <a:ext cx="2216697" cy="38188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352C7A-F1E2-5C60-995E-46395FB263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167</Words>
  <Application>Microsoft Office PowerPoint</Application>
  <PresentationFormat>Předvádění na obrazovce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Barbora Gissübelová</cp:lastModifiedBy>
  <cp:revision>147</cp:revision>
  <cp:lastPrinted>2016-05-05T10:40:20Z</cp:lastPrinted>
  <dcterms:created xsi:type="dcterms:W3CDTF">2015-07-16T11:02:07Z</dcterms:created>
  <dcterms:modified xsi:type="dcterms:W3CDTF">2024-09-06T11:01:48Z</dcterms:modified>
</cp:coreProperties>
</file>