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80" autoAdjust="0"/>
  </p:normalViewPr>
  <p:slideViewPr>
    <p:cSldViewPr snapToGrid="0">
      <p:cViewPr>
        <p:scale>
          <a:sx n="100" d="100"/>
          <a:sy n="100" d="100"/>
        </p:scale>
        <p:origin x="902" y="77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 smtClean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  <a:extLst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958" y="99494"/>
            <a:ext cx="8333117" cy="432048"/>
          </a:xfrm>
        </p:spPr>
        <p:txBody>
          <a:bodyPr>
            <a:no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SSNH1300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011 –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PARNÍ ČISTIČ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STEAMJET HANDY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62" y="512063"/>
            <a:ext cx="8666902" cy="351031"/>
          </a:xfrm>
        </p:spPr>
        <p:txBody>
          <a:bodyPr>
            <a:noAutofit/>
          </a:bodyPr>
          <a:lstStyle/>
          <a:p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Příkon 1300W,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neomezená doba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provozu,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0 vteřin doba ohřevu, široká škála příslušenství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129396" y="1067718"/>
            <a:ext cx="3976260" cy="5552538"/>
          </a:xfrm>
        </p:spPr>
        <p:txBody>
          <a:bodyPr anchor="t">
            <a:noAutofit/>
          </a:bodyPr>
          <a:lstStyle/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Výkon a vlastnosti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Maximální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příkon (W)	1300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Objem nádoby na čistou vodu (l)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0,4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Doba ohřevu páry (min/vteřinách)	20 vteřin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Doba provozu páry (min)	Neomezeně</a:t>
            </a:r>
          </a:p>
          <a:p>
            <a:pPr>
              <a:spcBef>
                <a:spcPct val="0"/>
              </a:spcBef>
            </a:pPr>
            <a:endParaRPr lang="cs-CZ" altLang="cs-CZ" sz="9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Funkce </a:t>
            </a: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a výbava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Vyjímatelná nádoba	Ne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Ukazatel nahřátí páry	Ano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Automatické vypnutí	Ne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Uložení kabelu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Ne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Navíjení kabelu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Ne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Délka kabelu (m)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5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Držadlo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pro přenášení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Ano</a:t>
            </a:r>
          </a:p>
          <a:p>
            <a:pPr>
              <a:spcBef>
                <a:spcPct val="0"/>
              </a:spcBef>
            </a:pPr>
            <a:endParaRPr lang="cs-CZ" altLang="cs-CZ" sz="9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Příslušenství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Stěrka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na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okno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Kartáčová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hubice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Podpěra příslušenství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Zahnutá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hubice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Kulatý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kartáč (3x)</a:t>
            </a:r>
            <a:endParaRPr lang="cs-CZ" altLang="cs-CZ" sz="9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Malý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textilní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návlek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cs-CZ" altLang="cs-CZ" sz="9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Logistická </a:t>
            </a: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data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endParaRPr lang="cs-CZ" altLang="cs-CZ" sz="9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Kód	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39600201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EAN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kód		8016361925427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Barva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Tmavě šedá  s červenou</a:t>
            </a:r>
            <a:endParaRPr lang="cs-CZ" altLang="cs-CZ" sz="9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Rozměry výrobku v x š x h (cm)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19,9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11,9 x 30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1,3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Rozměry balení v x š x h (cm)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18,5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11,2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29,5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Hrubá váha s obalem (kg)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1,65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39932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2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4763147"/>
            <a:ext cx="720000" cy="720000"/>
          </a:xfrm>
          <a:prstGeom prst="rect">
            <a:avLst/>
          </a:prstGeom>
        </p:spPr>
      </p:pic>
      <p:sp>
        <p:nvSpPr>
          <p:cNvPr id="33" name="TextBox 22"/>
          <p:cNvSpPr txBox="1"/>
          <p:nvPr/>
        </p:nvSpPr>
        <p:spPr>
          <a:xfrm>
            <a:off x="4892040" y="4976816"/>
            <a:ext cx="8229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ŠIROKÁ ŠKÁLA PŘÍSLUŠENSTVÍ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2973140"/>
            <a:ext cx="720000" cy="720000"/>
          </a:xfrm>
          <a:prstGeom prst="rect">
            <a:avLst/>
          </a:prstGeom>
        </p:spPr>
      </p:pic>
      <p:sp>
        <p:nvSpPr>
          <p:cNvPr id="37" name="TextBox 22"/>
          <p:cNvSpPr txBox="1"/>
          <p:nvPr/>
        </p:nvSpPr>
        <p:spPr>
          <a:xfrm>
            <a:off x="4931561" y="3147400"/>
            <a:ext cx="7451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DÉLKA KABELU 5 M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1174127"/>
            <a:ext cx="720000" cy="720000"/>
          </a:xfrm>
          <a:prstGeom prst="rect">
            <a:avLst/>
          </a:prstGeom>
        </p:spPr>
      </p:pic>
      <p:sp>
        <p:nvSpPr>
          <p:cNvPr id="25" name="TextBox 22"/>
          <p:cNvSpPr txBox="1"/>
          <p:nvPr/>
        </p:nvSpPr>
        <p:spPr>
          <a:xfrm>
            <a:off x="4855695" y="1216711"/>
            <a:ext cx="897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STOP PROVOZ - </a:t>
            </a:r>
          </a:p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DOLÉVÁNÍ VODY IHNED BEZ NUTNOSTI</a:t>
            </a:r>
          </a:p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ČEKÁNÍ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2072281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898797" y="2254032"/>
            <a:ext cx="845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VTEŘIN DOBA OHŘEVU PÁRY</a:t>
            </a:r>
            <a:endParaRPr lang="cs-CZ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411" y="3859832"/>
            <a:ext cx="720000" cy="720000"/>
          </a:xfrm>
          <a:prstGeom prst="rect">
            <a:avLst/>
          </a:prstGeom>
        </p:spPr>
      </p:pic>
      <p:sp>
        <p:nvSpPr>
          <p:cNvPr id="42" name="TextBox 22"/>
          <p:cNvSpPr txBox="1"/>
          <p:nvPr/>
        </p:nvSpPr>
        <p:spPr>
          <a:xfrm>
            <a:off x="4914900" y="4044160"/>
            <a:ext cx="75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ČIŠTĚNÍ BEZ CHEMICKÝCH PROSTŘEDKŮ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" name="Picture 19" descr="C:\Users\marke91\AppData\Local\Microsoft\Windows\Temporary Internet Files\Content.Outlook\JO1V2PAI\Icona cleaner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0" t="7199" r="6854" b="5659"/>
          <a:stretch/>
        </p:blipFill>
        <p:spPr bwMode="auto">
          <a:xfrm>
            <a:off x="4183810" y="3881888"/>
            <a:ext cx="720000" cy="720000"/>
          </a:xfrm>
          <a:prstGeom prst="flowChartConnector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marke91\Desktop\Steamjet Handy Logo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998" y="1034542"/>
            <a:ext cx="172878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5" descr="C:\Users\marke91\AppData\Local\Microsoft\Windows\Temporary Internet Files\Content.Outlook\JO1V2PAI\electronic steam regulation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2" t="6126" r="3747" b="4924"/>
          <a:stretch/>
        </p:blipFill>
        <p:spPr bwMode="auto">
          <a:xfrm>
            <a:off x="4178808" y="1115568"/>
            <a:ext cx="720000" cy="720000"/>
          </a:xfrm>
          <a:prstGeom prst="flowChartConnector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2" descr="C:\Users\marke91\AppData\Local\Microsoft\Windows\Temporary Internet Files\Content.Outlook\JO1V2PAI\20 SEC  icon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2" t="3772" r="5682" b="6571"/>
          <a:stretch/>
        </p:blipFill>
        <p:spPr bwMode="auto">
          <a:xfrm>
            <a:off x="4187952" y="2029967"/>
            <a:ext cx="720000" cy="720000"/>
          </a:xfrm>
          <a:prstGeom prst="flowChartConnector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4" descr="C:\Users\marke91\AppData\Local\Microsoft\Windows\Temporary Internet Files\Content.Outlook\JO1V2PAI\cordless-icon-grey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9" t="8538" r="20689" b="10527"/>
          <a:stretch/>
        </p:blipFill>
        <p:spPr bwMode="auto">
          <a:xfrm>
            <a:off x="4178808" y="2953512"/>
            <a:ext cx="720000" cy="720000"/>
          </a:xfrm>
          <a:prstGeom prst="flowChartConnector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 descr="C:\Users\marke91\AppData\Local\Microsoft\Windows\Temporary Internet Files\Content.Outlook\JO1V2PAI\Multiple tools included.jpg"/>
          <p:cNvPicPr>
            <a:picLocks noChangeAspect="1" noChangeArrowheads="1"/>
          </p:cNvPicPr>
          <p:nvPr/>
        </p:nvPicPr>
        <p:blipFill rotWithShape="1">
          <a:blip r:embed="rId9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6" t="5500" r="2057" b="4454"/>
          <a:stretch/>
        </p:blipFill>
        <p:spPr bwMode="auto">
          <a:xfrm>
            <a:off x="4197095" y="4773169"/>
            <a:ext cx="720000" cy="720000"/>
          </a:xfrm>
          <a:prstGeom prst="flowChartConnector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6" t="14140" r="9500" b="11066"/>
          <a:stretch/>
        </p:blipFill>
        <p:spPr>
          <a:xfrm>
            <a:off x="5806440" y="1729801"/>
            <a:ext cx="3240000" cy="213510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646" y="3931920"/>
            <a:ext cx="2304000" cy="189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415</TotalTime>
  <Words>52</Words>
  <Application>Microsoft Office PowerPoint</Application>
  <PresentationFormat>Předvádění na obrazovce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SSNH1300 011 – PARNÍ ČISTIČ STEAMJET HANDY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90</cp:revision>
  <cp:lastPrinted>2016-03-31T14:41:45Z</cp:lastPrinted>
  <dcterms:created xsi:type="dcterms:W3CDTF">2016-03-31T13:54:55Z</dcterms:created>
  <dcterms:modified xsi:type="dcterms:W3CDTF">2017-01-11T11:59:22Z</dcterms:modified>
</cp:coreProperties>
</file>