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5405" autoAdjust="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L:\marketing\L O G O\HOOVER\logo Hoover 2014\logo_hoover 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93" y="5922000"/>
            <a:ext cx="96120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4" y="17756"/>
            <a:ext cx="8754776" cy="1160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HOC5S3478WFS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300" b="0" cap="none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Multifunkční trouba s pravým horkým vzduchem </a:t>
            </a:r>
            <a:r>
              <a:rPr lang="cs-CZ" altLang="cs-CZ" sz="1300" b="0" cap="none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Easy</a:t>
            </a:r>
            <a:r>
              <a:rPr lang="cs-CZ" altLang="cs-CZ" sz="1300" b="0" cap="none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altLang="cs-CZ" sz="1300" b="0" cap="none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Steam</a:t>
            </a:r>
            <a:r>
              <a:rPr lang="cs-CZ" altLang="cs-CZ" sz="1300" b="0" cap="none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300" b="0" cap="none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H-OVEN 500 </a:t>
            </a:r>
            <a:br>
              <a:rPr lang="cs-CZ" altLang="cs-CZ" sz="1300" b="0" cap="none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70 l, energetická třída A+, funkce Soft </a:t>
            </a:r>
            <a:r>
              <a:rPr lang="cs-CZ" altLang="cs-CZ" sz="1300" b="0" cap="none" dirty="0" err="1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Close</a:t>
            </a:r>
            <a: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, Otočné knoflíky, program </a:t>
            </a:r>
            <a:r>
              <a:rPr lang="cs-CZ" altLang="cs-CZ" sz="1300" b="0" cap="none" dirty="0" err="1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Masterbake</a:t>
            </a:r>
            <a: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cs-CZ" altLang="cs-CZ" sz="1300" b="0" cap="none" dirty="0" err="1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Hydrolytic</a:t>
            </a:r>
            <a: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 čištění</a:t>
            </a: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335884" y="1205220"/>
            <a:ext cx="3786536" cy="5091872"/>
          </a:xfrm>
        </p:spPr>
        <p:txBody>
          <a:bodyPr anchor="t">
            <a:no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Hlavní vlastnosti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Kapacita (l) 			70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Energetická třída			A+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  <a:cs typeface="+mn-cs"/>
              </a:rPr>
              <a:t>Spotř. en. Statický program (kWh) 		0,92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  <a:cs typeface="+mn-cs"/>
              </a:rPr>
              <a:t>Spotř. en. Nucená ventilace (kWh) 		0,68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  <a:cs typeface="+mn-cs"/>
              </a:rPr>
              <a:t>Celkový příkon (W)			2200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Programy</a:t>
            </a:r>
            <a:endParaRPr lang="cs-CZ" altLang="cs-CZ" sz="800" b="1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8 programů + Wifi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Světlo, Rozmrazování, Multifunkce (pravý horký vzduch),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Masterbake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(zdravější vaření se sníženým množstvím tuku/oleje, kombinace topného tělesa s pulsujícím cyklem vzduchu, ideální na pečivo)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, Spodní ohřev + ventilátor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, Statický, Gril, Pizza, Wifi reset, Wifi 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Funkce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Easy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steam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–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nalitím vody do spodní části trouby a spuštěním příslušného programu vytváří páru (spodní ohřev + ventilátor + pára, statický + pára, statický + ventilátor + pára)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Funkce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Konektivita - ovládání přes aplikaci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hOn</a:t>
            </a:r>
            <a:endParaRPr lang="cs-CZ" altLang="cs-CZ" sz="800" b="1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Elektronický časovač a minutka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Hydrolytické čištění trouby 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Bílý displej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Bezpečnost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	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2 bezpečnostní skla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Postranní osvětlení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Otočné knoflíky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Soft Close – pomalé dovírání dvířek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 err="1">
                <a:solidFill>
                  <a:schemeClr val="tx1"/>
                </a:solidFill>
                <a:latin typeface="Arial" charset="0"/>
                <a:cs typeface="+mn-cs"/>
              </a:rPr>
              <a:t>Chef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 panel – rovnoměrné šíření tepla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Postranní rošty pro vedení plechu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Příslušenství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2x plech (20 mm, 40 mm)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1x rošt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107790" y="1274333"/>
            <a:ext cx="0" cy="504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8604" y="1257092"/>
            <a:ext cx="0" cy="504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5840182" y="4909145"/>
            <a:ext cx="3187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33703747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8059019075402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Černé + nerez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Zapojení		</a:t>
            </a:r>
            <a:r>
              <a:rPr lang="cs-CZ" altLang="cs-CZ" sz="800" dirty="0" err="1">
                <a:latin typeface="Arial" charset="0"/>
              </a:rPr>
              <a:t>Schuko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Plug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	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31,6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33,3</a:t>
            </a:r>
          </a:p>
        </p:txBody>
      </p:sp>
      <p:pic>
        <p:nvPicPr>
          <p:cNvPr id="16" name="Picture 21" descr="Hoover_kolecko-H_red.png">
            <a:extLst>
              <a:ext uri="{FF2B5EF4-FFF2-40B4-BE49-F238E27FC236}">
                <a16:creationId xmlns:a16="http://schemas.microsoft.com/office/drawing/2014/main" id="{EBB8C895-C338-4438-A071-B3850DE9E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04" y="1584752"/>
            <a:ext cx="720000" cy="720000"/>
          </a:xfrm>
          <a:prstGeom prst="rect">
            <a:avLst/>
          </a:prstGeom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id="{810E5158-E696-400E-AFAB-14F6C224142C}"/>
              </a:ext>
            </a:extLst>
          </p:cNvPr>
          <p:cNvSpPr txBox="1"/>
          <p:nvPr/>
        </p:nvSpPr>
        <p:spPr>
          <a:xfrm>
            <a:off x="4884407" y="1642494"/>
            <a:ext cx="76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Close  pomalé </a:t>
            </a:r>
          </a:p>
          <a:p>
            <a:pPr algn="ctr"/>
            <a:r>
              <a:rPr lang="cs-CZ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tiché dovírání dvířek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B085A15-B2F9-4F6A-B6E1-3D6093E2E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34" y="1578910"/>
            <a:ext cx="720000" cy="720000"/>
          </a:xfrm>
          <a:prstGeom prst="flowChartConnector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6AD6551-7A73-45D7-8064-F16ED91F9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57" y="2657619"/>
            <a:ext cx="720000" cy="720000"/>
          </a:xfrm>
          <a:prstGeom prst="rect">
            <a:avLst/>
          </a:prstGeom>
        </p:spPr>
      </p:pic>
      <p:pic>
        <p:nvPicPr>
          <p:cNvPr id="20" name="Picture 21" descr="Hoover_kolecko-H_red.png">
            <a:extLst>
              <a:ext uri="{FF2B5EF4-FFF2-40B4-BE49-F238E27FC236}">
                <a16:creationId xmlns:a16="http://schemas.microsoft.com/office/drawing/2014/main" id="{12463D8E-5A25-4507-8B04-5672889CA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53" y="2649672"/>
            <a:ext cx="720000" cy="720000"/>
          </a:xfrm>
          <a:prstGeom prst="rect">
            <a:avLst/>
          </a:prstGeom>
        </p:spPr>
      </p:pic>
      <p:sp>
        <p:nvSpPr>
          <p:cNvPr id="21" name="TextBox 22">
            <a:extLst>
              <a:ext uri="{FF2B5EF4-FFF2-40B4-BE49-F238E27FC236}">
                <a16:creationId xmlns:a16="http://schemas.microsoft.com/office/drawing/2014/main" id="{8CB537A2-DCCE-4BA3-A521-414FEDFE846C}"/>
              </a:ext>
            </a:extLst>
          </p:cNvPr>
          <p:cNvSpPr txBox="1"/>
          <p:nvPr/>
        </p:nvSpPr>
        <p:spPr>
          <a:xfrm>
            <a:off x="4907386" y="285578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Energetická třída A +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6726801-FD5A-4001-B394-946BA6F0E0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12" y="3756660"/>
            <a:ext cx="720000" cy="720000"/>
          </a:xfrm>
          <a:prstGeom prst="rect">
            <a:avLst/>
          </a:prstGeom>
        </p:spPr>
      </p:pic>
      <p:pic>
        <p:nvPicPr>
          <p:cNvPr id="24" name="Picture 21" descr="Hoover_kolecko-H_red.png">
            <a:extLst>
              <a:ext uri="{FF2B5EF4-FFF2-40B4-BE49-F238E27FC236}">
                <a16:creationId xmlns:a16="http://schemas.microsoft.com/office/drawing/2014/main" id="{360E0B4C-F817-4259-B568-ADD883D64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53" y="3759465"/>
            <a:ext cx="720000" cy="720000"/>
          </a:xfrm>
          <a:prstGeom prst="rect">
            <a:avLst/>
          </a:prstGeom>
        </p:spPr>
      </p:pic>
      <p:sp>
        <p:nvSpPr>
          <p:cNvPr id="25" name="TextBox 22">
            <a:extLst>
              <a:ext uri="{FF2B5EF4-FFF2-40B4-BE49-F238E27FC236}">
                <a16:creationId xmlns:a16="http://schemas.microsoft.com/office/drawing/2014/main" id="{6ADE0151-F4FA-4A26-85C7-4429B20C49CD}"/>
              </a:ext>
            </a:extLst>
          </p:cNvPr>
          <p:cNvSpPr txBox="1"/>
          <p:nvPr/>
        </p:nvSpPr>
        <p:spPr>
          <a:xfrm>
            <a:off x="4925253" y="398237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Hydrolytické čištění párou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93078C-480F-25B9-C343-0C8A7A04A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9644" y="1348690"/>
            <a:ext cx="1854331" cy="18206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BD892B4-A3F2-2576-38EC-FD14A06971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0182" y="3244634"/>
            <a:ext cx="1149118" cy="15321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07E577A-C596-5D82-9860-328F15A21E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215" y="3244634"/>
            <a:ext cx="1584904" cy="15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</TotalTime>
  <Words>310</Words>
  <Application>Microsoft Office PowerPoint</Application>
  <PresentationFormat>Předvádění na obrazovce (4:3)</PresentationFormat>
  <Paragraphs>47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Narrow Bold</vt:lpstr>
      <vt:lpstr>Gotham Narrow Light</vt:lpstr>
      <vt:lpstr>Gotham Narrow Medium</vt:lpstr>
      <vt:lpstr>Motiv Office</vt:lpstr>
      <vt:lpstr>HOC5S3478WFS Multifunkční trouba s pravým horkým vzduchem Easy Steam H-OVEN 500  70 l, energetická třída A+, funkce Soft Close, Otočné knoflíky, program Masterbake, Hydrolytic čištění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Michaela Kurková</cp:lastModifiedBy>
  <cp:revision>142</cp:revision>
  <cp:lastPrinted>2016-03-31T14:41:45Z</cp:lastPrinted>
  <dcterms:created xsi:type="dcterms:W3CDTF">2016-03-31T13:54:55Z</dcterms:created>
  <dcterms:modified xsi:type="dcterms:W3CDTF">2023-07-25T09:26:30Z</dcterms:modified>
</cp:coreProperties>
</file>