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THASN266TM5-S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Vrchem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T Series 7</a:t>
            </a:r>
            <a:endParaRPr lang="cs-CZ" altLang="cs-CZ" sz="14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Invertorový motor,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digitální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dotykový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displej v CZ a SK, rychlý cyklus,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Instant Mix, Easy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Opening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(kg)		</a:t>
            </a:r>
            <a:r>
              <a:rPr lang="cs-CZ" altLang="cs-CZ" sz="800" dirty="0">
                <a:latin typeface="Arial" charset="0"/>
              </a:rPr>
              <a:t>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0,421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42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Spotřeba </a:t>
            </a:r>
            <a:r>
              <a:rPr lang="cs-CZ" altLang="cs-CZ" sz="800" dirty="0">
                <a:latin typeface="Arial" charset="0"/>
              </a:rPr>
              <a:t>vody na 1 cyklus v programu Eco 40-60 (l) 	</a:t>
            </a:r>
            <a:r>
              <a:rPr lang="cs-CZ" altLang="cs-CZ" sz="800" dirty="0" smtClean="0">
                <a:latin typeface="Arial" charset="0"/>
              </a:rPr>
              <a:t>41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1151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3:18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</a:t>
            </a:r>
            <a:r>
              <a:rPr lang="cs-CZ" altLang="cs-CZ" sz="800" dirty="0" smtClean="0">
                <a:latin typeface="Arial" charset="0"/>
              </a:rPr>
              <a:t>C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pračky přes aplikaci hOn s více než 60 dalšími 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Aplikace hOn navrhne nejlepší program pro péči o vaše oděvy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Invertorový motor – tichý chod, vysoký výkon a odolnost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Instant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Mix – rozpuštění pracího prostředku ve vodě a kropení prádla touto směsí v průběhu praní pro rychlejší a účinnější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14 programů základních + Wifi programy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Rychlý 14 min, Rychlý 44 min, Smíšené a barevné 59 min, Vlna a ruční praní, Snadné žehlení Plus 39 min, Odčerpání a odstřeďování, Máchání, Hygienická pára Plus, Dětské, Osvěžení, Eco 40-60, 20 °C, Syntetika, Bavlna, Wifi programy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Snadné žehlení, Odložený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start, Předpírka, Přídavné máchání, Hygienický, Nastavení úrovně znečištění (3)/ úrovně páry (3), Jeden kus – malá náplň, Noční, Čištění bubnu, Dětský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zámek</a:t>
            </a:r>
          </a:p>
          <a:p>
            <a:pPr marL="0" indent="0">
              <a:buNone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Antioverflow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Digitální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dotykový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displej v CZ a SK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Invertorový motor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– tichý chod;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Easy Opening – Snadné otevírání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bubnu, </a:t>
            </a:r>
            <a:r>
              <a:rPr lang="cs-CZ" altLang="cs-CZ" sz="800" b="1" dirty="0">
                <a:latin typeface="Arial" charset="0"/>
              </a:rPr>
              <a:t>Dvířka bubnu potažena Techno polymerem pro šetrnější kontakt při otevírání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Zesílené boční stěny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 vyšší robustnost , dlouhou životnost a tišší chod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31020208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8059019094359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860 x 410 x 600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Hmotnost výrobku (kg):	58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892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480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650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59,5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910653" y="1993487"/>
            <a:ext cx="897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chod, vysoký výkon a odolnost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906226" y="2970415"/>
            <a:ext cx="693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Snadné otevírání bubnu 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093659" y="524432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125417" y="2929244"/>
            <a:ext cx="817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Easy Opening</a:t>
            </a:r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 rotWithShape="1">
          <a:blip r:embed="rId3"/>
          <a:srcRect l="3022" t="8817" r="4558" b="5317"/>
          <a:stretch/>
        </p:blipFill>
        <p:spPr>
          <a:xfrm>
            <a:off x="4139952" y="994356"/>
            <a:ext cx="733246" cy="741873"/>
          </a:xfrm>
          <a:prstGeom prst="rect">
            <a:avLst/>
          </a:prstGeom>
        </p:spPr>
      </p:pic>
      <p:sp>
        <p:nvSpPr>
          <p:cNvPr id="30" name="TextovéPole 29"/>
          <p:cNvSpPr txBox="1"/>
          <p:nvPr/>
        </p:nvSpPr>
        <p:spPr>
          <a:xfrm>
            <a:off x="4885847" y="1013827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450" y="1985414"/>
            <a:ext cx="720000" cy="720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0" t="6951" r="29000" b="3801"/>
          <a:stretch/>
        </p:blipFill>
        <p:spPr>
          <a:xfrm>
            <a:off x="5819518" y="1243538"/>
            <a:ext cx="1654316" cy="370044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316416" y="803642"/>
            <a:ext cx="706388" cy="69269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040" y="2083609"/>
            <a:ext cx="1348471" cy="269694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purl.org/dc/elements/1.1/"/>
    <ds:schemaRef ds:uri="b4af0723-3826-4aee-ba08-906e8dce3040"/>
    <ds:schemaRef ds:uri="http://schemas.microsoft.com/office/infopath/2007/PartnerControls"/>
    <ds:schemaRef ds:uri="a09af93a-bc92-4cce-8ba3-c8fdbed82e22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2908</TotalTime>
  <Words>67</Words>
  <Application>Microsoft Office PowerPoint</Application>
  <PresentationFormat>Předvádění na obrazovce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334</cp:revision>
  <cp:lastPrinted>2016-05-31T13:00:02Z</cp:lastPrinted>
  <dcterms:created xsi:type="dcterms:W3CDTF">2015-07-16T11:02:07Z</dcterms:created>
  <dcterms:modified xsi:type="dcterms:W3CDTF">2025-01-14T17:58:20Z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