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14.01.2025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THASN266TM5-S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Vrchem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T Series 7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Wifi, Invertorový motor,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digitální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dotykový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displej v CZ a SK, rychlý cyklus,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Instant Mix, Easy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Opening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04456" cy="594928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Hlavní 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2019/2014)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Jmenovitá kapacita (kg)		</a:t>
            </a:r>
            <a:r>
              <a:rPr lang="cs-CZ" altLang="cs-CZ" sz="800" dirty="0">
                <a:latin typeface="Arial" charset="0"/>
              </a:rPr>
              <a:t>6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 cyklus programu Eco 40-60 (kWh) 	</a:t>
            </a:r>
            <a:r>
              <a:rPr lang="cs-CZ" altLang="cs-CZ" sz="800" dirty="0" smtClean="0">
                <a:latin typeface="Arial" charset="0"/>
              </a:rPr>
              <a:t>0,421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na 100 cyklů programu Eco 40-60 (kWh)	</a:t>
            </a:r>
            <a:r>
              <a:rPr lang="cs-CZ" altLang="cs-CZ" sz="800" dirty="0" smtClean="0">
                <a:latin typeface="Arial" charset="0"/>
              </a:rPr>
              <a:t>42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Spotřeba </a:t>
            </a:r>
            <a:r>
              <a:rPr lang="cs-CZ" altLang="cs-CZ" sz="800" dirty="0">
                <a:latin typeface="Arial" charset="0"/>
              </a:rPr>
              <a:t>vody na 1 cyklus v programu Eco 40-60 (l) 	</a:t>
            </a:r>
            <a:r>
              <a:rPr lang="cs-CZ" altLang="cs-CZ" sz="800" dirty="0" smtClean="0">
                <a:latin typeface="Arial" charset="0"/>
              </a:rPr>
              <a:t>41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Otáčky při odstřeďování (ot./min)		</a:t>
            </a:r>
            <a:r>
              <a:rPr lang="cs-CZ" altLang="cs-CZ" sz="800" dirty="0" smtClean="0">
                <a:latin typeface="Arial" charset="0"/>
              </a:rPr>
              <a:t>1151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účinnosti sušení odstřeďováním		B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Trvání programu Eco 40-60 (h:min)		</a:t>
            </a:r>
            <a:r>
              <a:rPr lang="cs-CZ" altLang="cs-CZ" sz="800" dirty="0" smtClean="0">
                <a:latin typeface="Arial" charset="0"/>
              </a:rPr>
              <a:t>3:18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ve fázi odstřeďování (dB(A) re 1 pW) 	</a:t>
            </a:r>
            <a:r>
              <a:rPr lang="cs-CZ" altLang="cs-CZ" sz="800" dirty="0" smtClean="0">
                <a:latin typeface="Arial" charset="0"/>
              </a:rPr>
              <a:t>77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 při odstřeďování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Wifi + Bluetooth připojení </a:t>
            </a:r>
            <a:r>
              <a:rPr lang="cs-CZ" altLang="cs-CZ" sz="800" dirty="0">
                <a:latin typeface="Arial" panose="020B0604020202020204" pitchFamily="34" charset="0"/>
              </a:rPr>
              <a:t>-  možnost bezdotykového připojení k Wifi a ovládání pračky přes aplikaci hOn s více než 60 dalšími programy a funkcemi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panose="020B0604020202020204" pitchFamily="34" charset="0"/>
              </a:rPr>
              <a:t>Aplikace hOn navrhne nejlepší program pro péči o vaše oděvy</a:t>
            </a: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– tichý chod, vysoký výkon a odolnost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Instant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Mix – rozpuštění pracího prostředku ve vodě a kropení prádla touto směsí v průběhu praní pro rychlejší a účinnější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Programy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14 programů základních + Wifi programy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 14 min, Rychlý 44 min, Smíšené a barevné 59 min, Vlna a ruční praní, Snadné žehlení Plus 39 min, Odčerpání a odstřeďování, Máchání, Hygienická pára Plus, Dětské, Osvěžení, Eco 40-60, 20 °C, Syntetika, Bavlna, Wifi programy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Snadné žehlení, Odložený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start, Předpírka, Přídavné máchání, Hygienický, Nastavení úrovně znečištění (3)/ úrovně páry (3), Jeden kus – malá náplň, Noční, Čištění bubnu, Dětský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zámek</a:t>
            </a:r>
          </a:p>
          <a:p>
            <a:pPr marL="0" indent="0">
              <a:buNone/>
            </a:pPr>
            <a:endParaRPr lang="cs-CZ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Antioverflow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Digitální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dotykový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displej v CZ a SK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Invertorový motor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– tichý chod;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Easy Opening – Snadné otevírání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bubnu, </a:t>
            </a:r>
            <a:r>
              <a:rPr lang="cs-CZ" altLang="cs-CZ" sz="800" b="1" dirty="0">
                <a:latin typeface="Arial" charset="0"/>
              </a:rPr>
              <a:t>Dvířka bubnu potažena Techno polymerem pro šetrnější kontakt při otevírání</a:t>
            </a: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Zesílené boční stěny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vyšší robustnost , dlouhou životnost a tišší chod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31020208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8059019094359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Bílá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860 x 410 x 600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Hmotnost výrobku (kg):	58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480 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650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59,5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910653" y="1993487"/>
            <a:ext cx="897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chod, vysoký výkon a odolnost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906226" y="2970415"/>
            <a:ext cx="693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Snadné otevírání bubnu 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4093659" y="5244325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4125417" y="2929244"/>
            <a:ext cx="817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Easy Opening</a:t>
            </a:r>
          </a:p>
        </p:txBody>
      </p:sp>
      <p:pic>
        <p:nvPicPr>
          <p:cNvPr id="29" name="Obrázek 28"/>
          <p:cNvPicPr>
            <a:picLocks noChangeAspect="1"/>
          </p:cNvPicPr>
          <p:nvPr/>
        </p:nvPicPr>
        <p:blipFill rotWithShape="1">
          <a:blip r:embed="rId3"/>
          <a:srcRect l="3022" t="8817" r="4558" b="5317"/>
          <a:stretch/>
        </p:blipFill>
        <p:spPr>
          <a:xfrm>
            <a:off x="4139952" y="994356"/>
            <a:ext cx="733246" cy="741873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885847" y="1013827"/>
            <a:ext cx="8622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 </a:t>
            </a:r>
          </a:p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Bluetooth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připojení s možností ovládání přes aplikaci hOn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450" y="1985414"/>
            <a:ext cx="720000" cy="720000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00" t="6951" r="29000" b="3801"/>
          <a:stretch/>
        </p:blipFill>
        <p:spPr>
          <a:xfrm>
            <a:off x="5819518" y="1243538"/>
            <a:ext cx="1654316" cy="370044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316416" y="803642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040" y="2083609"/>
            <a:ext cx="1348471" cy="269694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elements/1.1/"/>
    <ds:schemaRef ds:uri="b4af0723-3826-4aee-ba08-906e8dce3040"/>
    <ds:schemaRef ds:uri="http://schemas.microsoft.com/office/infopath/2007/PartnerControls"/>
    <ds:schemaRef ds:uri="a09af93a-bc92-4cce-8ba3-c8fdbed82e22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67</Words>
  <Application>Microsoft Office PowerPoint</Application>
  <PresentationFormat>Předvádění na obrazovce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334</cp:revision>
  <cp:lastPrinted>2016-05-31T13:00:02Z</cp:lastPrinted>
  <dcterms:created xsi:type="dcterms:W3CDTF">2015-07-16T11:02:07Z</dcterms:created>
  <dcterms:modified xsi:type="dcterms:W3CDTF">2025-01-14T17:58:20Z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