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7" autoAdjust="0"/>
  </p:normalViewPr>
  <p:slideViewPr>
    <p:cSldViewPr>
      <p:cViewPr varScale="1">
        <p:scale>
          <a:sx n="89" d="100"/>
          <a:sy n="89" d="100"/>
        </p:scale>
        <p:origin x="128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HWD100-BP16929AS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Předem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se sušičkou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I-PRO SERIES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motor, ABT antibakteriální ošetření, Refresh, digitální displej, rychlý cyklus,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4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parní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cykly, A-20 %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43312" cy="6048672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Hlavní vlastnosti (Nařízení v přenesené pravomoci: (EU) 2019/2014)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Třída energetické účinnosti sušení / praní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D/A</a:t>
            </a:r>
          </a:p>
          <a:p>
            <a:pPr marL="0" indent="0">
              <a:buNone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Marketingové označení en.  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Účinnosti praní: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o 20 % úspornější než třída A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Jmenovitá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kapacita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sušení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praní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(kg)	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6/10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při praní + sušení na 1/100 cyklů (kWh)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3,076/308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při praní na 1/100 cyklů Eco 40-60 (kWh)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0,410/41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vody při praní + sušení/ při praní na 1 cyklus (l)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67/44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Otáčky při odstřeďování (ot./min)/ Účinnost odstřeďování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1530/B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Trvání programu praní + sušení/ praní Eco 40-60 (h:min)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8:00/3:58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Emise hluku (dB(A) re 1 pW) / třída hluku při odstřeďování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72/A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motor – bezkartáčový typ motoru s klasickým převodem přes řemen a řemenici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antibakt. ošetření 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PillowDrum – šetrný buben s polštářkovými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výstupky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SmartDualSpray – dvojité sprchování okénka dvířek a gumového těsnění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parní cykly pro větší hygienu a snadnější žehlení: Košile, Dětská péče, Antialergenní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péče, Refresh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„Refresh“- Osvěžení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pomocí páry -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vytváří jemnou a teplou vodní mlhu, která proniká do vláken;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zbavuje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zápachu, desinfikuje a sterilizuje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prádlo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Laserem svařený buben – odolný proti poničení, jemný téměř neviditelný svár, který je šetrný k oděvům během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</a:p>
          <a:p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15 programů: 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Bavlna, Syntetika, Džíny,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parní cykly - Košile, Dětská péče, Antialergenní péče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Odstřeďování, Samočištění, Bavlna 20 °C, Eco 40°C – 60°C,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Pouze sušení,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Rychlý 15‘,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Rychlý,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Refresh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Osvěžení – Parní cyklus)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Odložený konec programu,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Nastavení úrovně vysušení,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Přídavné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máchání, Dětský zámek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 plovák na dně detekuje únik</a:t>
            </a: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displej s tlačítky;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motor; 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 (výška) bubnu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52,5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cm; Objem bubnu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Plnicí tvor 36 cm; 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31020625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6921081507391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Bílá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s černými dvířky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850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600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620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72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649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669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75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36" name="Pětiúhelník 35"/>
          <p:cNvSpPr/>
          <p:nvPr/>
        </p:nvSpPr>
        <p:spPr>
          <a:xfrm>
            <a:off x="5886290" y="1506808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A-20 %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756173" y="1200483"/>
            <a:ext cx="3454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praní o 20 %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0" t="8000" r="19551" b="6951"/>
          <a:stretch/>
        </p:blipFill>
        <p:spPr>
          <a:xfrm>
            <a:off x="5794850" y="2445586"/>
            <a:ext cx="1798976" cy="24697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274051" y="1436521"/>
            <a:ext cx="706388" cy="69269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643" y="2320506"/>
            <a:ext cx="1282796" cy="25655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8" name="TextovéPole 27"/>
          <p:cNvSpPr txBox="1"/>
          <p:nvPr/>
        </p:nvSpPr>
        <p:spPr>
          <a:xfrm>
            <a:off x="4788024" y="3757286"/>
            <a:ext cx="978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dB(A) při odstřeďování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851918" y="2724928"/>
            <a:ext cx="93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PillowDrum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šetrný buben s polštářkovými výstupky pro jemné zacházení s prádlem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797528" y="1973483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887023" y="908720"/>
            <a:ext cx="931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parní cykly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větší hygienu a snadnější žehlení: Košile, Dětská péče, Antialergenní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péče, Refresh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Obrázek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601" y="1915269"/>
            <a:ext cx="720000" cy="720000"/>
          </a:xfrm>
          <a:prstGeom prst="rect">
            <a:avLst/>
          </a:prstGeom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528" y="3646576"/>
            <a:ext cx="720000" cy="720000"/>
          </a:xfrm>
          <a:prstGeom prst="rect">
            <a:avLst/>
          </a:prstGeom>
        </p:spPr>
      </p:pic>
      <p:sp>
        <p:nvSpPr>
          <p:cNvPr id="40" name="Obdélník 39"/>
          <p:cNvSpPr/>
          <p:nvPr/>
        </p:nvSpPr>
        <p:spPr>
          <a:xfrm>
            <a:off x="4093658" y="3715469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1051253"/>
            <a:ext cx="720000" cy="720000"/>
          </a:xfrm>
          <a:prstGeom prst="rect">
            <a:avLst/>
          </a:prstGeom>
        </p:spPr>
      </p:pic>
      <p:pic>
        <p:nvPicPr>
          <p:cNvPr id="47" name="Obrázek 4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278690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2511</TotalTime>
  <Words>104</Words>
  <Application>Microsoft Office PowerPoint</Application>
  <PresentationFormat>Předvádění na obrazovce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314</cp:revision>
  <cp:lastPrinted>2016-05-31T13:00:02Z</cp:lastPrinted>
  <dcterms:created xsi:type="dcterms:W3CDTF">2015-07-16T11:02:07Z</dcterms:created>
  <dcterms:modified xsi:type="dcterms:W3CDTF">2025-01-31T12:26:07Z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