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HBW7518DT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vestavná chladnička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výška 177 cm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D, </a:t>
            </a:r>
            <a:r>
              <a:rPr lang="cs-CZ" altLang="cs-CZ" sz="1200" dirty="0" err="1">
                <a:latin typeface="Arial" charset="0"/>
              </a:rPr>
              <a:t>Total</a:t>
            </a:r>
            <a:r>
              <a:rPr lang="cs-CZ" altLang="cs-CZ" sz="1200" dirty="0">
                <a:latin typeface="Arial" charset="0"/>
              </a:rPr>
              <a:t>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</a:t>
            </a:r>
            <a:r>
              <a:rPr lang="cs-CZ" altLang="cs-CZ" sz="1200" dirty="0" err="1">
                <a:latin typeface="Arial" charset="0"/>
              </a:rPr>
              <a:t>Daylight</a:t>
            </a:r>
            <a:r>
              <a:rPr lang="cs-CZ" altLang="cs-CZ" sz="1200" dirty="0">
                <a:latin typeface="Arial" charset="0"/>
              </a:rPr>
              <a:t>, Super </a:t>
            </a:r>
            <a:r>
              <a:rPr lang="cs-CZ" altLang="cs-CZ" sz="1200" dirty="0" err="1">
                <a:latin typeface="Arial" charset="0"/>
              </a:rPr>
              <a:t>Cooling&amp;Freezing</a:t>
            </a:r>
            <a:r>
              <a:rPr lang="cs-CZ" altLang="cs-CZ" sz="1200" dirty="0">
                <a:latin typeface="Arial" charset="0"/>
              </a:rPr>
              <a:t>, My </a:t>
            </a:r>
            <a:r>
              <a:rPr lang="cs-CZ" altLang="cs-CZ" sz="1200" dirty="0" err="1">
                <a:latin typeface="Arial" charset="0"/>
              </a:rPr>
              <a:t>Zone</a:t>
            </a:r>
            <a:r>
              <a:rPr lang="cs-CZ" altLang="cs-CZ" sz="1200" dirty="0">
                <a:latin typeface="Arial" charset="0"/>
              </a:rPr>
              <a:t> (0° - 5 °C) 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80728"/>
            <a:ext cx="3573492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lednice (l)		182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mrazáku (l)		86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180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kapacita (Kg)		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32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SN.N.ST.T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BLE </a:t>
            </a:r>
            <a:r>
              <a:rPr lang="cs-CZ" altLang="cs-CZ" sz="800" dirty="0">
                <a:latin typeface="Arial" charset="0"/>
              </a:rPr>
              <a:t>– ovládání přes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dirty="0">
                <a:latin typeface="Arial" charset="0"/>
              </a:rPr>
              <a:t>, Super </a:t>
            </a:r>
            <a:r>
              <a:rPr lang="cs-CZ" altLang="cs-CZ" sz="800" dirty="0" err="1">
                <a:latin typeface="Arial" charset="0"/>
              </a:rPr>
              <a:t>Cooling</a:t>
            </a:r>
            <a:r>
              <a:rPr lang="cs-CZ" altLang="cs-CZ" sz="800" dirty="0">
                <a:latin typeface="Arial" charset="0"/>
              </a:rPr>
              <a:t> – rychlé zchlazení v lednici, Super </a:t>
            </a:r>
            <a:r>
              <a:rPr lang="cs-CZ" altLang="cs-CZ" sz="800" dirty="0" err="1">
                <a:latin typeface="Arial" charset="0"/>
              </a:rPr>
              <a:t>Freezing</a:t>
            </a:r>
            <a:r>
              <a:rPr lang="cs-CZ" altLang="cs-CZ" sz="800" dirty="0">
                <a:latin typeface="Arial" charset="0"/>
              </a:rPr>
              <a:t> – rychle zmražení v mrazáku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Prázdninový režim, Eko režim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Průměrná teplota chladničky +4℃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Průměrná teplota mrazničky -18℃</a:t>
            </a: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otevřených dvířek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+1 polic, 2+3 přihrádek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My </a:t>
            </a:r>
            <a:r>
              <a:rPr lang="cs-CZ" altLang="cs-CZ" sz="800" dirty="0" err="1">
                <a:latin typeface="Arial" charset="0"/>
              </a:rPr>
              <a:t>Zone</a:t>
            </a:r>
            <a:r>
              <a:rPr lang="cs-CZ" altLang="cs-CZ" sz="800" dirty="0">
                <a:latin typeface="Arial" charset="0"/>
              </a:rPr>
              <a:t> – zásuvka s teplotním rozsahem 0℃, 3℃, 5℃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(zásuvka na zeleninu) s HCS (humidity </a:t>
            </a:r>
            <a:r>
              <a:rPr lang="cs-CZ" altLang="cs-CZ" sz="800" dirty="0" err="1">
                <a:latin typeface="Arial" charset="0"/>
              </a:rPr>
              <a:t>control</a:t>
            </a:r>
            <a:r>
              <a:rPr lang="cs-CZ" altLang="cs-CZ" sz="800" dirty="0">
                <a:latin typeface="Arial" charset="0"/>
              </a:rPr>
              <a:t> systém)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Police na víno (chromovaná, 4 lahve), 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velké zásuvky + 1 malá zásuvka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Zásobník na led</a:t>
            </a:r>
            <a:r>
              <a:rPr lang="cs-CZ" altLang="cs-CZ" sz="800" dirty="0">
                <a:latin typeface="Arial" charset="0"/>
              </a:rPr>
              <a:t> (manuální)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ABT - zabraňují tvorbě bakterií (UV světlo)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LED displej umístněný v horní části My </a:t>
            </a:r>
            <a:r>
              <a:rPr lang="cs-CZ" altLang="cs-CZ" sz="800" dirty="0" err="1">
                <a:latin typeface="Arial" charset="0"/>
              </a:rPr>
              <a:t>Zone</a:t>
            </a:r>
            <a:r>
              <a:rPr lang="cs-CZ" altLang="cs-CZ" sz="800" dirty="0">
                <a:latin typeface="Arial" charset="0"/>
              </a:rPr>
              <a:t> 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Daylight</a:t>
            </a:r>
            <a:r>
              <a:rPr lang="cs-CZ" altLang="cs-CZ" sz="800" b="1" dirty="0">
                <a:latin typeface="Arial" charset="0"/>
              </a:rPr>
              <a:t> osvětlení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Posuvné (</a:t>
            </a:r>
            <a:r>
              <a:rPr lang="cs-CZ" altLang="cs-CZ" sz="800" dirty="0" err="1">
                <a:latin typeface="Arial" charset="0"/>
              </a:rPr>
              <a:t>sliding</a:t>
            </a:r>
            <a:r>
              <a:rPr lang="cs-CZ" altLang="cs-CZ" sz="800" dirty="0">
                <a:latin typeface="Arial" charset="0"/>
              </a:rPr>
              <a:t>)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34901579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6901018090288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1772 × 540 × 550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1885 × 584 × 613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79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43325" y="204379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62052" y="2876109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Zabraňuje tvorbě bakterií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>
            <a:off x="7308304" y="1238295"/>
            <a:ext cx="0" cy="250477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409919" y="2173196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5CFF01-88A4-1911-AE02-AD3ACD5C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3" y="3582937"/>
            <a:ext cx="672405" cy="672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BC8B90-E8B6-0497-C5BA-25579683A752}"/>
              </a:ext>
            </a:extLst>
          </p:cNvPr>
          <p:cNvSpPr txBox="1"/>
          <p:nvPr/>
        </p:nvSpPr>
        <p:spPr>
          <a:xfrm>
            <a:off x="4762052" y="3764086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6713B6-57F2-54DB-BD56-1A1F12FA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59" y="4450716"/>
            <a:ext cx="729115" cy="5624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3D639-1B30-A8A0-0FB3-7F53375AF738}"/>
              </a:ext>
            </a:extLst>
          </p:cNvPr>
          <p:cNvSpPr txBox="1"/>
          <p:nvPr/>
        </p:nvSpPr>
        <p:spPr>
          <a:xfrm>
            <a:off x="4762052" y="447829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Crisper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zásuvka na zeleninu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11B39E-085F-CE74-C600-D5E9EB355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62" y="1026480"/>
            <a:ext cx="1498385" cy="27165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CE7A3F-036B-0295-3083-61C0E722A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836692"/>
            <a:ext cx="1497894" cy="100990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BFFE0ED-F1AA-89A9-B9F6-168945A34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022" y="3833406"/>
            <a:ext cx="1410572" cy="1009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FD0F720-44B6-D315-82FA-568F3B036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3280" y="1385147"/>
            <a:ext cx="1128935" cy="227839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84AA6A7-EF3A-9B8D-8351-B7654E1D5A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011" y="281234"/>
            <a:ext cx="562461" cy="56246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A2C8666-C83D-87E0-35D7-04CDDBB75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726" y="2701544"/>
            <a:ext cx="666779" cy="64251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8E1D68E-521C-1D1A-6821-16083944F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2729" y="1916378"/>
            <a:ext cx="626238" cy="62174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0B0E6C10-FED2-7502-D9E7-452876786F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0859" y="5170526"/>
            <a:ext cx="543829" cy="544615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CBBC434-85DB-420E-C52F-07A5E5FA7856}"/>
              </a:ext>
            </a:extLst>
          </p:cNvPr>
          <p:cNvSpPr txBox="1"/>
          <p:nvPr/>
        </p:nvSpPr>
        <p:spPr>
          <a:xfrm>
            <a:off x="4736722" y="5315085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Nízkoteplotní zásuvka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2EC4577-B6B1-2B52-4475-5F5291B5CBA9}"/>
              </a:ext>
            </a:extLst>
          </p:cNvPr>
          <p:cNvSpPr txBox="1"/>
          <p:nvPr/>
        </p:nvSpPr>
        <p:spPr>
          <a:xfrm>
            <a:off x="4746288" y="1160116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BLE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Ovládávní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přes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1B3525-0F70-C567-BB5C-3175ADB723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0489" y="1146292"/>
            <a:ext cx="489178" cy="5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400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270</cp:revision>
  <cp:lastPrinted>2016-05-31T13:00:02Z</cp:lastPrinted>
  <dcterms:created xsi:type="dcterms:W3CDTF">2015-07-16T11:02:07Z</dcterms:created>
  <dcterms:modified xsi:type="dcterms:W3CDTF">2024-09-25T07:10:42Z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