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4C3"/>
    <a:srgbClr val="41403D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17" autoAdjust="0"/>
  </p:normalViewPr>
  <p:slideViewPr>
    <p:cSldViewPr>
      <p:cViewPr varScale="1">
        <p:scale>
          <a:sx n="89" d="100"/>
          <a:sy n="89" d="100"/>
        </p:scale>
        <p:origin x="1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5496" y="-27384"/>
            <a:ext cx="9145016" cy="86409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6DC4C3"/>
                </a:solidFill>
                <a:latin typeface="Arial" charset="0"/>
              </a:rPr>
              <a:t>TCA263D3-S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Vrchem plněná automatická pračka C-WASH </a:t>
            </a:r>
            <a:r>
              <a:rPr lang="cs-CZ" altLang="cs-CZ" sz="1400" dirty="0" smtClean="0">
                <a:latin typeface="Arial" charset="0"/>
              </a:rPr>
              <a:t>300</a:t>
            </a:r>
            <a:endParaRPr lang="cs-CZ" altLang="cs-CZ" sz="1400" dirty="0" smtClean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9 rychlých cyklů, Wifi + Bluetooth, dotykový displej s češtinou, Quick </a:t>
            </a:r>
            <a:r>
              <a:rPr lang="cs-CZ" altLang="cs-CZ" sz="1400" dirty="0">
                <a:solidFill>
                  <a:srgbClr val="706F6F"/>
                </a:solidFill>
                <a:latin typeface="Arial" charset="0"/>
              </a:rPr>
              <a:t>&amp; </a:t>
            </a: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Clean, Smart Drum Opening </a:t>
            </a:r>
            <a:endParaRPr lang="cs-CZ" altLang="cs-CZ" sz="1400" dirty="0">
              <a:solidFill>
                <a:srgbClr val="706F6F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40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0" y="836712"/>
            <a:ext cx="4067944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</a:t>
            </a:r>
            <a:r>
              <a:rPr lang="cs-CZ" altLang="cs-CZ" sz="800" b="1" dirty="0" smtClean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C</a:t>
            </a: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Jmenovitá </a:t>
            </a:r>
            <a:r>
              <a:rPr lang="cs-CZ" altLang="cs-CZ" sz="800" dirty="0">
                <a:latin typeface="Arial" charset="0"/>
              </a:rPr>
              <a:t>kapacita (kg)		6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0,558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56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1151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3:18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C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Wifi + Bluetooth připojení - možnost ovládat pračku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se </a:t>
            </a:r>
            <a:r>
              <a:rPr lang="cs-CZ" altLang="cs-CZ" sz="800" b="1" dirty="0">
                <a:latin typeface="Arial" panose="020B0604020202020204" pitchFamily="34" charset="0"/>
              </a:rPr>
              <a:t>širokou škálou dodatečných informací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funkcí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Snap&amp;Wash – vyfoť prádlo a aplikace vybere nejvhodnější rychlý cyklus s dalšími nastaveními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Quick &amp; Clean – smísení vody a detergentu pro dosažení </a:t>
            </a:r>
            <a:r>
              <a:rPr lang="cs-CZ" altLang="cs-CZ" sz="800" b="1" dirty="0" smtClean="0">
                <a:latin typeface="Arial" charset="0"/>
              </a:rPr>
              <a:t>dokonalých výsledků již při 30 °C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9</a:t>
            </a:r>
            <a:r>
              <a:rPr lang="cs-CZ" altLang="cs-CZ" sz="800" b="1" dirty="0" smtClean="0">
                <a:latin typeface="Arial" charset="0"/>
              </a:rPr>
              <a:t> Rychlých programů do 1 hod</a:t>
            </a:r>
          </a:p>
          <a:p>
            <a:pPr>
              <a:spcBef>
                <a:spcPct val="0"/>
              </a:spcBef>
            </a:pP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16 programů základních + Wifi programy	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Rychlý speciální 49 min</a:t>
            </a:r>
            <a:r>
              <a:rPr lang="cs-CZ" altLang="cs-CZ" sz="800" dirty="0">
                <a:latin typeface="Arial" charset="0"/>
              </a:rPr>
              <a:t>, Rychlý pro malé náplně 14, 30, 44 min</a:t>
            </a:r>
            <a:r>
              <a:rPr lang="cs-CZ" altLang="cs-CZ" sz="800" dirty="0" smtClean="0">
                <a:latin typeface="Arial" charset="0"/>
              </a:rPr>
              <a:t>, Rychlý Sport Plus 39 min, Rychlý Perfektní Bavlna 59 min, Rychlý Smíšené a barevné 59 min, Rychlý Hygienický Plus 59 min, Rychlý Jemný 59 min, </a:t>
            </a:r>
            <a:r>
              <a:rPr lang="cs-CZ" altLang="cs-CZ" sz="800" dirty="0">
                <a:latin typeface="Arial" charset="0"/>
              </a:rPr>
              <a:t>Odčerpání + Odstřeďování, Máchání</a:t>
            </a:r>
            <a:r>
              <a:rPr lang="cs-CZ" altLang="cs-CZ" sz="800" dirty="0" smtClean="0">
                <a:latin typeface="Arial" charset="0"/>
              </a:rPr>
              <a:t>, </a:t>
            </a:r>
            <a:r>
              <a:rPr lang="cs-CZ" altLang="cs-CZ" sz="800" dirty="0">
                <a:latin typeface="Arial" charset="0"/>
              </a:rPr>
              <a:t>Syntetika a barevné, Vlna/Ruční praní</a:t>
            </a:r>
            <a:r>
              <a:rPr lang="cs-CZ" altLang="cs-CZ" sz="800" dirty="0" smtClean="0">
                <a:latin typeface="Arial" charset="0"/>
              </a:rPr>
              <a:t>, Džíny, </a:t>
            </a:r>
            <a:r>
              <a:rPr lang="cs-CZ" altLang="cs-CZ" sz="800" dirty="0">
                <a:latin typeface="Arial" charset="0"/>
              </a:rPr>
              <a:t>Eco 40 – 60</a:t>
            </a:r>
            <a:r>
              <a:rPr lang="cs-CZ" altLang="cs-CZ" sz="800" dirty="0" smtClean="0">
                <a:latin typeface="Arial" charset="0"/>
              </a:rPr>
              <a:t>°, Bavlna, Wifi programy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Nastavení teploty praní, Nastavení otáček odstřeďování, Snadné žehlení, </a:t>
            </a:r>
            <a:r>
              <a:rPr lang="cs-CZ" altLang="cs-CZ" sz="800" dirty="0" smtClean="0">
                <a:latin typeface="Arial" charset="0"/>
              </a:rPr>
              <a:t>Odložený </a:t>
            </a:r>
            <a:r>
              <a:rPr lang="cs-CZ" altLang="cs-CZ" sz="800" dirty="0">
                <a:latin typeface="Arial" charset="0"/>
              </a:rPr>
              <a:t>start až 24 hod, </a:t>
            </a:r>
            <a:r>
              <a:rPr lang="cs-CZ" altLang="cs-CZ" sz="800" dirty="0" smtClean="0">
                <a:latin typeface="Arial" charset="0"/>
              </a:rPr>
              <a:t>Předpírka, Extra máchání, Rychlý/Nastavení </a:t>
            </a:r>
            <a:r>
              <a:rPr lang="cs-CZ" altLang="cs-CZ" sz="800" dirty="0">
                <a:latin typeface="Arial" charset="0"/>
              </a:rPr>
              <a:t>míry </a:t>
            </a:r>
            <a:r>
              <a:rPr lang="cs-CZ" altLang="cs-CZ" sz="800" dirty="0" smtClean="0">
                <a:latin typeface="Arial" charset="0"/>
              </a:rPr>
              <a:t>znečištění (3), Zablokování tlačítek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Bezpečnost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Bezpečnostní zámek </a:t>
            </a:r>
            <a:r>
              <a:rPr lang="cs-CZ" altLang="cs-CZ" sz="800" dirty="0" smtClean="0">
                <a:latin typeface="Arial" charset="0"/>
              </a:rPr>
              <a:t>dveří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Ochrana proti úniku vody Antioverflow; Ochrana proti přepěnění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Horizontální dotykový displej na hraně dvířek - ergonomické ovládání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3 místný digitální displej v CZ i SK; AC motor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Objem bubnu 46 l; Materiál bubnu Nerez/ vany Silitech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Buben Shiatsu – masážní body na povrchu pro šetrnou péči o tkaniny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Smart Drum Opening – Snadné otevírání dvířek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Dvířka bubnu potažena techno polymerem pro šetrnou manipulaci bez poranění rukou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40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24128" y="5013176"/>
            <a:ext cx="3312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31020165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8059019093765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860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410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600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58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890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480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650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59,5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4" name="TextovéPole 43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99991" y="3837323"/>
            <a:ext cx="346499" cy="366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  <p:pic>
        <p:nvPicPr>
          <p:cNvPr id="37" name="Obrázek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930792"/>
            <a:ext cx="720000" cy="720000"/>
          </a:xfrm>
          <a:prstGeom prst="rect">
            <a:avLst/>
          </a:prstGeom>
        </p:spPr>
      </p:pic>
      <p:sp>
        <p:nvSpPr>
          <p:cNvPr id="40" name="TextovéPole 39"/>
          <p:cNvSpPr txBox="1"/>
          <p:nvPr/>
        </p:nvSpPr>
        <p:spPr>
          <a:xfrm>
            <a:off x="4812820" y="939353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přes aplikaci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hOn díky připojení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860032" y="271157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Snadné žehlení</a:t>
            </a:r>
            <a:endParaRPr lang="cs-CZ" sz="8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4860032" y="1844824"/>
            <a:ext cx="748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Smísení pracího prostředku  s vodou</a:t>
            </a:r>
            <a:endParaRPr lang="cs-CZ" sz="8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4831397" y="4284385"/>
            <a:ext cx="792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yfoť prádlo, aplikace ti vybere cyklus</a:t>
            </a:r>
            <a:endParaRPr lang="cs-CZ" sz="800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4879591" y="3429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9 rychlých cyklů </a:t>
            </a:r>
          </a:p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 1 hod</a:t>
            </a:r>
            <a:endParaRPr lang="cs-CZ" sz="800" dirty="0"/>
          </a:p>
        </p:txBody>
      </p:sp>
      <p:sp>
        <p:nvSpPr>
          <p:cNvPr id="56" name="Obdélník 55"/>
          <p:cNvSpPr/>
          <p:nvPr/>
        </p:nvSpPr>
        <p:spPr>
          <a:xfrm>
            <a:off x="4069759" y="1772816"/>
            <a:ext cx="720000" cy="72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Quick&amp;Clean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4066000" y="2564904"/>
            <a:ext cx="720000" cy="72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Easy Iron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4080511" y="3356992"/>
            <a:ext cx="720000" cy="72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Quick Cycles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4097933" y="4221088"/>
            <a:ext cx="720000" cy="72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Snap&amp;Wash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délník 59"/>
          <p:cNvSpPr/>
          <p:nvPr/>
        </p:nvSpPr>
        <p:spPr>
          <a:xfrm>
            <a:off x="4110124" y="5085184"/>
            <a:ext cx="720000" cy="72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Drum Opening</a:t>
            </a: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866276" y="513239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Snadné otevírání dvířek bubnu</a:t>
            </a:r>
            <a:endParaRPr lang="cs-CZ" sz="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50" t="12201" r="30050" b="3801"/>
          <a:stretch/>
        </p:blipFill>
        <p:spPr>
          <a:xfrm>
            <a:off x="5711186" y="1484783"/>
            <a:ext cx="1559293" cy="346509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316416" y="864096"/>
            <a:ext cx="706388" cy="69269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922" y="1656410"/>
            <a:ext cx="1628574" cy="32571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82</Words>
  <Application>Microsoft Office PowerPoint</Application>
  <PresentationFormat>Předvádění na obrazovce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190</cp:revision>
  <cp:lastPrinted>2016-05-05T10:40:20Z</cp:lastPrinted>
  <dcterms:created xsi:type="dcterms:W3CDTF">2015-07-16T11:02:07Z</dcterms:created>
  <dcterms:modified xsi:type="dcterms:W3CDTF">2024-09-16T15:33:59Z</dcterms:modified>
</cp:coreProperties>
</file>