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41" autoAdjust="0"/>
  </p:normalViewPr>
  <p:slideViewPr>
    <p:cSldViewPr>
      <p:cViewPr varScale="1">
        <p:scale>
          <a:sx n="89" d="100"/>
          <a:sy n="89" d="100"/>
        </p:scale>
        <p:origin x="773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XF 4A4M4PB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Myčka </a:t>
            </a: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nádobí šíře 60 cm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I-PRO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SHINE SERIES 7</a:t>
            </a:r>
            <a:endParaRPr lang="cs-CZ" altLang="cs-CZ" sz="1400" dirty="0" smtClean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Invertorový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motor,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dotykový displej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rychlý cyklus, třetí koš se zabudovanými tryskami, Power Wash, Osvětlení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(Nařízení v přenesené pravomoci: (EU) 2019/2017)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Jmenovitá kapacita (sady nádobí)		</a:t>
            </a:r>
            <a:r>
              <a:rPr lang="cs-CZ" altLang="cs-CZ" sz="800" dirty="0" smtClean="0">
                <a:latin typeface="Arial" charset="0"/>
              </a:rPr>
              <a:t>14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na 1 cyklus programu Eco (kWh) 	</a:t>
            </a:r>
            <a:r>
              <a:rPr lang="cs-CZ" altLang="cs-CZ" sz="800" dirty="0" smtClean="0">
                <a:latin typeface="Arial" charset="0"/>
              </a:rPr>
              <a:t>0,54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(kWh)	</a:t>
            </a:r>
            <a:r>
              <a:rPr lang="cs-CZ" altLang="cs-CZ" sz="800" dirty="0" smtClean="0">
                <a:latin typeface="Arial" charset="0"/>
              </a:rPr>
              <a:t>54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vody na 1 cyklus v programu Eco (l) 	</a:t>
            </a:r>
            <a:r>
              <a:rPr lang="cs-CZ" altLang="cs-CZ" sz="800" dirty="0" smtClean="0">
                <a:latin typeface="Arial" charset="0"/>
              </a:rPr>
              <a:t>9,5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Trvání programu Eco (h:min)		</a:t>
            </a:r>
            <a:r>
              <a:rPr lang="cs-CZ" altLang="cs-CZ" sz="800" dirty="0" smtClean="0">
                <a:latin typeface="Arial" charset="0"/>
              </a:rPr>
              <a:t>3:59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44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Emisní třída hluku šířeného vzduchem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Wifi + Bluetooth připojení -  možnost bezdotykového připojení k Wifi a ovládání pračky přes aplikaci hOn se širokou škálou dodatečných informací a funkcí.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Kompatibilní s hlasovými aplikacemi Alexa a Google (pouze v ENG)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Maxi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Tub – Největší objem vnitřního prostoru 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trhu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Cuttlery Shine Pro - třetí koš na příbory se zabudovanými 5 tryskami pro dokonalé opláchnutí a mytí (Patentováno)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Spodní ostřikovací rameno ve tvaru „H“ pro lepší distribuci vody (Patentováno)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Sensor system - sensory znečištění, teploty a množství náplně pro rozeznání nečistot a nastavení optimálních podmínek mytí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rameno Power Wash na dně vany  pro intenzivní mytí 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Vnitřní osvětlení a osvětlení displeje pod rukojetí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programů základních + Wifi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Eco 45 °C, Univerzální 60 °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C, Intenzivní 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75 °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Auto Smart AI 45-50 °C, Opláchnutí, Rychlý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59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min 65 °C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mytí včetně sušení celé náplně, Rychlý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 min 35 °C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mytí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celé náplně (bez sušení)</a:t>
            </a:r>
            <a:r>
              <a:rPr lang="cs-CZ" sz="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r>
              <a:rPr lang="cs-CZ" sz="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Tichý 55 °C - (41 dB(A), Flex Zone 60 °C – jemné mytí v horním koši a intenzivní mytí ve spodním koši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Auto Smart AI Pro 65-75 °C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Wifi, Poloviční náplň horní nebo spodní koš,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Extra Dry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zvyšuje teplotu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vody během poslední fáze mycího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cyklu,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Tablety, Intenzivní mytí příborů, Odložený start až 23 hod, Auto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Door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Automatické otevření dvířek na konci cyklu, Dětská pojistka, Paměť, Ukazatelé nedostatku soli a leštidla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BLDC Invertorový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bezkartáčový motor s permanentním magnetem, s nejdelší životností. 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Dotykový digitální displej s CZ a SK Dot Matrix s doplňkovými informace o cyklu (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Eco index,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spotřeba vody, teplota mytí, trvání cyklu)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Materiál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vany nerez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Samočistící tříúrovňový filtr; Skryté topné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těleso; Elektronické nastavení tvrdosti vody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koše;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Výklopné držáky šálku v horním koši, Odkládací plocha pro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sklenice na víno;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Polohování horního koše;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sklopitelné držáky na talíře ve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spodním a horním koši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proti přetečení Antioverflow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Water Block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32002646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8059019093208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54,3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841543" y="5380097"/>
            <a:ext cx="1004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Wash - 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přídavné ostřikovací rameno na dně vany pro intenzivnější mytí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822035" y="4565415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Water Block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ochrana proti úniku vody a přetečení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3585210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Door 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automatické otevření dvířek na konci cyklu pro lepší výsledky sušení 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860032" y="2736512"/>
            <a:ext cx="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Cuttlery Shine Pro 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třetí koš na příbory s 5 vodními tryskami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3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pic>
        <p:nvPicPr>
          <p:cNvPr id="2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919751" y="4172576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86206" y="4232185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87023" y="2010426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–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chod, vysoký výkon</a:t>
            </a:r>
            <a:endParaRPr lang="pl-PL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2019/2017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8" name="Immagine 14">
            <a:extLst>
              <a:ext uri="{FF2B5EF4-FFF2-40B4-BE49-F238E27FC236}">
                <a16:creationId xmlns:a16="http://schemas.microsoft.com/office/drawing/2014/main" xmlns="" id="{E0301606-F0BA-ADEB-8176-0B239DF033D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875" t="16137" r="9021" b="19467"/>
          <a:stretch/>
        </p:blipFill>
        <p:spPr>
          <a:xfrm>
            <a:off x="6876256" y="980728"/>
            <a:ext cx="936104" cy="79208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1963335"/>
            <a:ext cx="720000" cy="72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614" y="4605877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92" y="2713107"/>
            <a:ext cx="720000" cy="7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25" y="5399913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748" y="3521489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0" t="6951" r="19551" b="6951"/>
          <a:stretch/>
        </p:blipFill>
        <p:spPr>
          <a:xfrm>
            <a:off x="5846409" y="1772816"/>
            <a:ext cx="1682210" cy="242002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72400" y="897196"/>
            <a:ext cx="706388" cy="692696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03058"/>
            <a:ext cx="1152128" cy="23042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111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326</cp:revision>
  <cp:lastPrinted>2016-05-31T13:00:02Z</cp:lastPrinted>
  <dcterms:created xsi:type="dcterms:W3CDTF">2015-07-16T11:02:07Z</dcterms:created>
  <dcterms:modified xsi:type="dcterms:W3CDTF">2024-10-10T14:49:19Z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