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FCT825BL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MODERNA s pravým horkým vzduchem</a:t>
            </a:r>
          </a:p>
          <a:p>
            <a:pPr marL="0"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panose="020B0604020202020204" pitchFamily="34" charset="0"/>
              </a:rPr>
              <a:t>70 l, energetická třída A, pravý horký vzduch, 7 programů + světlo, teleskopické výsuvy, </a:t>
            </a:r>
            <a:r>
              <a:rPr lang="cs-CZ" altLang="cs-CZ" sz="1400" dirty="0" err="1">
                <a:solidFill>
                  <a:srgbClr val="706F6F"/>
                </a:solidFill>
                <a:latin typeface="Arial" panose="020B0604020202020204" pitchFamily="34" charset="0"/>
              </a:rPr>
              <a:t>push&amp;pull</a:t>
            </a:r>
            <a:r>
              <a:rPr lang="cs-CZ" altLang="cs-CZ" sz="1400" dirty="0">
                <a:solidFill>
                  <a:srgbClr val="706F6F"/>
                </a:solidFill>
                <a:latin typeface="Arial" panose="020B0604020202020204" pitchFamily="34" charset="0"/>
              </a:rPr>
              <a:t> knoflíky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0,80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</a:t>
            </a:r>
            <a:r>
              <a:rPr lang="cs-CZ" altLang="cs-CZ" sz="800">
                <a:latin typeface="Arial" charset="0"/>
              </a:rPr>
              <a:t>	2200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programů 7 + světlo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Pravý horký vzduch (kruhové topné těleso)</a:t>
            </a:r>
            <a:r>
              <a:rPr lang="cs-CZ" altLang="cs-CZ" sz="800" dirty="0">
                <a:latin typeface="Arial" charset="0"/>
              </a:rPr>
              <a:t>, Statický, Gril, </a:t>
            </a:r>
            <a:r>
              <a:rPr lang="cs-CZ" altLang="cs-CZ" sz="800" b="1" dirty="0" err="1">
                <a:latin typeface="Arial" charset="0"/>
              </a:rPr>
              <a:t>Cooklight</a:t>
            </a:r>
            <a:r>
              <a:rPr lang="cs-CZ" altLang="cs-CZ" sz="800" b="1" dirty="0">
                <a:latin typeface="Arial" charset="0"/>
              </a:rPr>
              <a:t> (kombinace topných prvků s pulzujícím cyklem vzduchu), </a:t>
            </a:r>
            <a:r>
              <a:rPr lang="cs-CZ" altLang="cs-CZ" sz="800" dirty="0">
                <a:latin typeface="Arial" charset="0"/>
              </a:rPr>
              <a:t>Rozmrazování, Spodní ohřev + ventilátor, Pizza, Světlo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Aquactiva</a:t>
            </a:r>
            <a:r>
              <a:rPr lang="cs-CZ" altLang="cs-CZ" sz="800" b="1" dirty="0">
                <a:latin typeface="Arial" charset="0"/>
              </a:rPr>
              <a:t> – čištění pomocí páry (hydrolytické čištění trouby)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Elektronická 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Dotykový displej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zadní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Teleskopické výsuvy (1x)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plech (15 mm, 50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4224" y="10527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4304" y="187825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92216" y="19668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Pravý horký vzduch – kruhové topné těleso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4304" y="267033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4304" y="2907849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plechy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33703405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8059019048109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 		Nerez + 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595 × 595 × 567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27,52</a:t>
            </a:r>
            <a:endParaRPr lang="cs-CZ" altLang="cs-CZ" sz="800" dirty="0"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29,36</a:t>
            </a:r>
            <a:endParaRPr lang="cs-CZ" altLang="cs-CZ" sz="80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16" y="267033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7" name="Picture 2" descr="Výsledek obrázku pro teleskopické pojezd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8" t="-979" r="706" b="-4522"/>
          <a:stretch/>
        </p:blipFill>
        <p:spPr bwMode="auto">
          <a:xfrm>
            <a:off x="4072216" y="1052736"/>
            <a:ext cx="720000" cy="7200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16" y="187825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AC7D0A0-6FDA-4FD1-BD08-7310F6C969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6959" r="7329" b="6959"/>
          <a:stretch/>
        </p:blipFill>
        <p:spPr>
          <a:xfrm>
            <a:off x="5843971" y="2106526"/>
            <a:ext cx="2020517" cy="20097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290651-237F-4E1D-ACB0-C962D85A4C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88" y="2059555"/>
            <a:ext cx="1052067" cy="21036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257C9B-82C9-15E6-3888-03FFC1650BDF}"/>
              </a:ext>
            </a:extLst>
          </p:cNvPr>
          <p:cNvSpPr txBox="1"/>
          <p:nvPr/>
        </p:nvSpPr>
        <p:spPr>
          <a:xfrm>
            <a:off x="6202228" y="1579335"/>
            <a:ext cx="462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rgbClr val="0E8FC5"/>
                </a:solidFill>
                <a:latin typeface="Arial" charset="0"/>
              </a:rPr>
              <a:t>MODERNA</a:t>
            </a:r>
            <a:endParaRPr lang="cs-CZ" b="1" dirty="0">
              <a:solidFill>
                <a:srgbClr val="0E8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259</Words>
  <Application>Microsoft Office PowerPoint</Application>
  <PresentationFormat>Předvádění na obrazovce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133</cp:revision>
  <cp:lastPrinted>2016-05-05T10:40:20Z</cp:lastPrinted>
  <dcterms:created xsi:type="dcterms:W3CDTF">2015-07-16T11:02:07Z</dcterms:created>
  <dcterms:modified xsi:type="dcterms:W3CDTF">2022-10-12T08:36:50Z</dcterms:modified>
</cp:coreProperties>
</file>