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CE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C00A3-755D-570B-7293-4DF1B18D2451}" v="151" dt="2022-06-16T16:08:42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17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F1C00A3-755D-570B-7293-4DF1B18D2451}"/>
    <pc:docChg chg="modSld">
      <pc:chgData name="" userId="" providerId="" clId="Web-{6F1C00A3-755D-570B-7293-4DF1B18D2451}" dt="2022-06-16T15:51:45.760" v="1"/>
      <pc:docMkLst>
        <pc:docMk/>
      </pc:docMkLst>
      <pc:sldChg chg="delSp">
        <pc:chgData name="" userId="" providerId="" clId="Web-{6F1C00A3-755D-570B-7293-4DF1B18D2451}" dt="2022-06-16T15:51:45.760" v="1"/>
        <pc:sldMkLst>
          <pc:docMk/>
          <pc:sldMk cId="3874233977" sldId="256"/>
        </pc:sldMkLst>
        <pc:picChg chg="del">
          <ac:chgData name="" userId="" providerId="" clId="Web-{6F1C00A3-755D-570B-7293-4DF1B18D2451}" dt="2022-06-16T15:51:45.760" v="1"/>
          <ac:picMkLst>
            <pc:docMk/>
            <pc:sldMk cId="3874233977" sldId="256"/>
            <ac:picMk id="6" creationId="{A4B78C1B-1356-9302-686F-30674525257C}"/>
          </ac:picMkLst>
        </pc:picChg>
        <pc:picChg chg="del">
          <ac:chgData name="" userId="" providerId="" clId="Web-{6F1C00A3-755D-570B-7293-4DF1B18D2451}" dt="2022-06-16T15:51:43.572" v="0"/>
          <ac:picMkLst>
            <pc:docMk/>
            <pc:sldMk cId="3874233977" sldId="256"/>
            <ac:picMk id="8" creationId="{C9CC7809-9D20-BBE5-21A6-45BD60A96218}"/>
          </ac:picMkLst>
        </pc:picChg>
      </pc:sldChg>
    </pc:docChg>
  </pc:docChgLst>
  <pc:docChgLst>
    <pc:chgData name="Michaela Kurková" userId="S::mkurkova@candy-hoover.cz::2cc8b263-380a-4d50-af90-c9e6579a7db9" providerId="AD" clId="Web-{6F1C00A3-755D-570B-7293-4DF1B18D2451}"/>
    <pc:docChg chg="modSld">
      <pc:chgData name="Michaela Kurková" userId="S::mkurkova@candy-hoover.cz::2cc8b263-380a-4d50-af90-c9e6579a7db9" providerId="AD" clId="Web-{6F1C00A3-755D-570B-7293-4DF1B18D2451}" dt="2022-06-16T16:08:41.688" v="125" actId="20577"/>
      <pc:docMkLst>
        <pc:docMk/>
      </pc:docMkLst>
      <pc:sldChg chg="addSp delSp modSp">
        <pc:chgData name="Michaela Kurková" userId="S::mkurkova@candy-hoover.cz::2cc8b263-380a-4d50-af90-c9e6579a7db9" providerId="AD" clId="Web-{6F1C00A3-755D-570B-7293-4DF1B18D2451}" dt="2022-06-16T16:08:41.688" v="125" actId="20577"/>
        <pc:sldMkLst>
          <pc:docMk/>
          <pc:sldMk cId="3874233977" sldId="256"/>
        </pc:sldMkLst>
        <pc:spChg chg="add del">
          <ac:chgData name="Michaela Kurková" userId="S::mkurkova@candy-hoover.cz::2cc8b263-380a-4d50-af90-c9e6579a7db9" providerId="AD" clId="Web-{6F1C00A3-755D-570B-7293-4DF1B18D2451}" dt="2022-06-16T16:07:52.281" v="118"/>
          <ac:spMkLst>
            <pc:docMk/>
            <pc:sldMk cId="3874233977" sldId="256"/>
            <ac:spMk id="5" creationId="{56F3A784-B4BA-F72D-E2D6-DBDC9D08DAA1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4.701" v="88"/>
          <ac:spMkLst>
            <pc:docMk/>
            <pc:sldMk cId="3874233977" sldId="256"/>
            <ac:spMk id="10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4.122" v="87"/>
          <ac:spMkLst>
            <pc:docMk/>
            <pc:sldMk cId="3874233977" sldId="256"/>
            <ac:spMk id="12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8:41.688" v="125" actId="20577"/>
          <ac:spMkLst>
            <pc:docMk/>
            <pc:sldMk cId="3874233977" sldId="256"/>
            <ac:spMk id="19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8.779" v="93"/>
          <ac:spMkLst>
            <pc:docMk/>
            <pc:sldMk cId="3874233977" sldId="256"/>
            <ac:spMk id="27" creationId="{00000000-0000-0000-0000-000000000000}"/>
          </ac:spMkLst>
        </pc:spChg>
        <pc:spChg chg="del mod">
          <ac:chgData name="Michaela Kurková" userId="S::mkurkova@candy-hoover.cz::2cc8b263-380a-4d50-af90-c9e6579a7db9" providerId="AD" clId="Web-{6F1C00A3-755D-570B-7293-4DF1B18D2451}" dt="2022-06-16T16:06:18.107" v="92"/>
          <ac:spMkLst>
            <pc:docMk/>
            <pc:sldMk cId="3874233977" sldId="256"/>
            <ac:spMk id="28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24.638" v="94"/>
          <ac:spMkLst>
            <pc:docMk/>
            <pc:sldMk cId="3874233977" sldId="256"/>
            <ac:spMk id="29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28.466" v="95"/>
          <ac:spMkLst>
            <pc:docMk/>
            <pc:sldMk cId="3874233977" sldId="256"/>
            <ac:spMk id="30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0:41.443" v="26" actId="20577"/>
          <ac:spMkLst>
            <pc:docMk/>
            <pc:sldMk cId="3874233977" sldId="256"/>
            <ac:spMk id="32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7:49.796" v="117" actId="20577"/>
          <ac:spMkLst>
            <pc:docMk/>
            <pc:sldMk cId="3874233977" sldId="256"/>
            <ac:spMk id="34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5:57:29.001" v="6" actId="1076"/>
          <ac:spMkLst>
            <pc:docMk/>
            <pc:sldMk cId="3874233977" sldId="256"/>
            <ac:spMk id="37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01" v="97" actId="1076"/>
          <ac:spMkLst>
            <pc:docMk/>
            <pc:sldMk cId="3874233977" sldId="256"/>
            <ac:spMk id="39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17" v="98" actId="1076"/>
          <ac:spMkLst>
            <pc:docMk/>
            <pc:sldMk cId="3874233977" sldId="256"/>
            <ac:spMk id="42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32" v="99" actId="1076"/>
          <ac:spMkLst>
            <pc:docMk/>
            <pc:sldMk cId="3874233977" sldId="256"/>
            <ac:spMk id="43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48" v="100" actId="1076"/>
          <ac:spMkLst>
            <pc:docMk/>
            <pc:sldMk cId="3874233977" sldId="256"/>
            <ac:spMk id="45" creationId="{00000000-0000-0000-0000-000000000000}"/>
          </ac:spMkLst>
        </pc:spChg>
        <pc:spChg chg="mod">
          <ac:chgData name="Michaela Kurková" userId="S::mkurkova@candy-hoover.cz::2cc8b263-380a-4d50-af90-c9e6579a7db9" providerId="AD" clId="Web-{6F1C00A3-755D-570B-7293-4DF1B18D2451}" dt="2022-06-16T16:06:40.748" v="101" actId="1076"/>
          <ac:spMkLst>
            <pc:docMk/>
            <pc:sldMk cId="3874233977" sldId="256"/>
            <ac:spMk id="46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1.997" v="85"/>
          <ac:spMkLst>
            <pc:docMk/>
            <pc:sldMk cId="3874233977" sldId="256"/>
            <ac:spMk id="53" creationId="{00000000-0000-0000-0000-000000000000}"/>
          </ac:spMkLst>
        </pc:spChg>
        <pc:spChg chg="del">
          <ac:chgData name="Michaela Kurková" userId="S::mkurkova@candy-hoover.cz::2cc8b263-380a-4d50-af90-c9e6579a7db9" providerId="AD" clId="Web-{6F1C00A3-755D-570B-7293-4DF1B18D2451}" dt="2022-06-16T16:06:11.075" v="84"/>
          <ac:spMkLst>
            <pc:docMk/>
            <pc:sldMk cId="3874233977" sldId="256"/>
            <ac:spMk id="54" creationId="{00000000-0000-0000-0000-000000000000}"/>
          </ac:spMkLst>
        </pc:spChg>
        <pc:grpChg chg="del">
          <ac:chgData name="Michaela Kurková" userId="S::mkurkova@candy-hoover.cz::2cc8b263-380a-4d50-af90-c9e6579a7db9" providerId="AD" clId="Web-{6F1C00A3-755D-570B-7293-4DF1B18D2451}" dt="2022-06-16T16:06:28.966" v="96"/>
          <ac:grpSpMkLst>
            <pc:docMk/>
            <pc:sldMk cId="3874233977" sldId="256"/>
            <ac:grpSpMk id="15" creationId="{00000000-0000-0000-0000-000000000000}"/>
          </ac:grpSpMkLst>
        </pc:grpChg>
        <pc:picChg chg="mod">
          <ac:chgData name="Michaela Kurková" userId="S::mkurkova@candy-hoover.cz::2cc8b263-380a-4d50-af90-c9e6579a7db9" providerId="AD" clId="Web-{6F1C00A3-755D-570B-7293-4DF1B18D2451}" dt="2022-06-16T16:06:40.779" v="103" actId="1076"/>
          <ac:picMkLst>
            <pc:docMk/>
            <pc:sldMk cId="3874233977" sldId="256"/>
            <ac:picMk id="2" creationId="{00000000-0000-0000-0000-000000000000}"/>
          </ac:picMkLst>
        </pc:picChg>
        <pc:picChg chg="add mod">
          <ac:chgData name="Michaela Kurková" userId="S::mkurkova@candy-hoover.cz::2cc8b263-380a-4d50-af90-c9e6579a7db9" providerId="AD" clId="Web-{6F1C00A3-755D-570B-7293-4DF1B18D2451}" dt="2022-06-16T15:59:10.551" v="14" actId="14100"/>
          <ac:picMkLst>
            <pc:docMk/>
            <pc:sldMk cId="3874233977" sldId="256"/>
            <ac:picMk id="4" creationId="{BB81FD4D-DAE7-D6FD-4B23-E9C790DBDE4E}"/>
          </ac:picMkLst>
        </pc:picChg>
        <pc:picChg chg="mod">
          <ac:chgData name="Michaela Kurková" userId="S::mkurkova@candy-hoover.cz::2cc8b263-380a-4d50-af90-c9e6579a7db9" providerId="AD" clId="Web-{6F1C00A3-755D-570B-7293-4DF1B18D2451}" dt="2022-06-16T16:06:40.764" v="102" actId="1076"/>
          <ac:picMkLst>
            <pc:docMk/>
            <pc:sldMk cId="3874233977" sldId="256"/>
            <ac:picMk id="26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6:06:16.138" v="90"/>
          <ac:picMkLst>
            <pc:docMk/>
            <pc:sldMk cId="3874233977" sldId="256"/>
            <ac:picMk id="36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6:06:15.294" v="89"/>
          <ac:picMkLst>
            <pc:docMk/>
            <pc:sldMk cId="3874233977" sldId="256"/>
            <ac:picMk id="47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6:06:12.466" v="86"/>
          <ac:picMkLst>
            <pc:docMk/>
            <pc:sldMk cId="3874233977" sldId="256"/>
            <ac:picMk id="49" creationId="{00000000-0000-0000-0000-000000000000}"/>
          </ac:picMkLst>
        </pc:picChg>
        <pc:picChg chg="del">
          <ac:chgData name="Michaela Kurková" userId="S::mkurkova@candy-hoover.cz::2cc8b263-380a-4d50-af90-c9e6579a7db9" providerId="AD" clId="Web-{6F1C00A3-755D-570B-7293-4DF1B18D2451}" dt="2022-06-16T15:57:20.423" v="5"/>
          <ac:picMkLst>
            <pc:docMk/>
            <pc:sldMk cId="3874233977" sldId="256"/>
            <ac:picMk id="52" creationId="{00000000-0000-0000-0000-000000000000}"/>
          </ac:picMkLst>
        </pc:picChg>
      </pc:sldChg>
    </pc:docChg>
  </pc:docChgLst>
  <pc:docChgLst>
    <pc:chgData name="Michaela Kurková" userId="2cc8b263-380a-4d50-af90-c9e6579a7db9" providerId="ADAL" clId="{2FE2DCD9-6D8A-450D-A7F0-4C30692FE14D}"/>
    <pc:docChg chg="undo custSel modSld">
      <pc:chgData name="Michaela Kurková" userId="2cc8b263-380a-4d50-af90-c9e6579a7db9" providerId="ADAL" clId="{2FE2DCD9-6D8A-450D-A7F0-4C30692FE14D}" dt="2022-05-23T15:49:26.964" v="243" actId="207"/>
      <pc:docMkLst>
        <pc:docMk/>
      </pc:docMkLst>
      <pc:sldChg chg="addSp delSp modSp mod">
        <pc:chgData name="Michaela Kurková" userId="2cc8b263-380a-4d50-af90-c9e6579a7db9" providerId="ADAL" clId="{2FE2DCD9-6D8A-450D-A7F0-4C30692FE14D}" dt="2022-05-23T15:49:26.964" v="243" actId="207"/>
        <pc:sldMkLst>
          <pc:docMk/>
          <pc:sldMk cId="3874233977" sldId="256"/>
        </pc:sldMkLst>
        <pc:spChg chg="mod">
          <ac:chgData name="Michaela Kurková" userId="2cc8b263-380a-4d50-af90-c9e6579a7db9" providerId="ADAL" clId="{2FE2DCD9-6D8A-450D-A7F0-4C30692FE14D}" dt="2022-05-23T13:15:33.206" v="122" actId="207"/>
          <ac:spMkLst>
            <pc:docMk/>
            <pc:sldMk cId="3874233977" sldId="256"/>
            <ac:spMk id="19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08:28.601" v="36" actId="207"/>
          <ac:spMkLst>
            <pc:docMk/>
            <pc:sldMk cId="3874233977" sldId="256"/>
            <ac:spMk id="32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5:49:26.964" v="243" actId="207"/>
          <ac:spMkLst>
            <pc:docMk/>
            <pc:sldMk cId="3874233977" sldId="256"/>
            <ac:spMk id="34" creationId="{00000000-0000-0000-0000-000000000000}"/>
          </ac:spMkLst>
        </pc:spChg>
        <pc:spChg chg="del">
          <ac:chgData name="Michaela Kurková" userId="2cc8b263-380a-4d50-af90-c9e6579a7db9" providerId="ADAL" clId="{2FE2DCD9-6D8A-450D-A7F0-4C30692FE14D}" dt="2022-05-23T13:12:51.039" v="95" actId="478"/>
          <ac:spMkLst>
            <pc:docMk/>
            <pc:sldMk cId="3874233977" sldId="256"/>
            <ac:spMk id="38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09.182" v="99" actId="1076"/>
          <ac:spMkLst>
            <pc:docMk/>
            <pc:sldMk cId="3874233977" sldId="256"/>
            <ac:spMk id="42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09.182" v="99" actId="1076"/>
          <ac:spMkLst>
            <pc:docMk/>
            <pc:sldMk cId="3874233977" sldId="256"/>
            <ac:spMk id="43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12.623" v="100" actId="1076"/>
          <ac:spMkLst>
            <pc:docMk/>
            <pc:sldMk cId="3874233977" sldId="256"/>
            <ac:spMk id="45" creationId="{00000000-0000-0000-0000-000000000000}"/>
          </ac:spMkLst>
        </pc:spChg>
        <pc:spChg chg="mod">
          <ac:chgData name="Michaela Kurková" userId="2cc8b263-380a-4d50-af90-c9e6579a7db9" providerId="ADAL" clId="{2FE2DCD9-6D8A-450D-A7F0-4C30692FE14D}" dt="2022-05-23T13:13:12.623" v="100" actId="1076"/>
          <ac:spMkLst>
            <pc:docMk/>
            <pc:sldMk cId="3874233977" sldId="256"/>
            <ac:spMk id="46" creationId="{00000000-0000-0000-0000-000000000000}"/>
          </ac:spMkLst>
        </pc:spChg>
        <pc:picChg chg="mod">
          <ac:chgData name="Michaela Kurková" userId="2cc8b263-380a-4d50-af90-c9e6579a7db9" providerId="ADAL" clId="{2FE2DCD9-6D8A-450D-A7F0-4C30692FE14D}" dt="2022-05-23T13:13:00.751" v="98" actId="1076"/>
          <ac:picMkLst>
            <pc:docMk/>
            <pc:sldMk cId="3874233977" sldId="256"/>
            <ac:picMk id="2" creationId="{00000000-0000-0000-0000-000000000000}"/>
          </ac:picMkLst>
        </pc:picChg>
        <pc:picChg chg="del">
          <ac:chgData name="Michaela Kurková" userId="2cc8b263-380a-4d50-af90-c9e6579a7db9" providerId="ADAL" clId="{2FE2DCD9-6D8A-450D-A7F0-4C30692FE14D}" dt="2022-05-23T12:51:01.717" v="3" actId="478"/>
          <ac:picMkLst>
            <pc:docMk/>
            <pc:sldMk cId="3874233977" sldId="256"/>
            <ac:picMk id="5" creationId="{00000000-0000-0000-0000-000000000000}"/>
          </ac:picMkLst>
        </pc:picChg>
        <pc:picChg chg="add mod">
          <ac:chgData name="Michaela Kurková" userId="2cc8b263-380a-4d50-af90-c9e6579a7db9" providerId="ADAL" clId="{2FE2DCD9-6D8A-450D-A7F0-4C30692FE14D}" dt="2022-05-23T13:16:03.191" v="128" actId="1076"/>
          <ac:picMkLst>
            <pc:docMk/>
            <pc:sldMk cId="3874233977" sldId="256"/>
            <ac:picMk id="6" creationId="{A4B78C1B-1356-9302-686F-30674525257C}"/>
          </ac:picMkLst>
        </pc:picChg>
        <pc:picChg chg="add mod">
          <ac:chgData name="Michaela Kurková" userId="2cc8b263-380a-4d50-af90-c9e6579a7db9" providerId="ADAL" clId="{2FE2DCD9-6D8A-450D-A7F0-4C30692FE14D}" dt="2022-05-23T15:46:29.142" v="136" actId="14100"/>
          <ac:picMkLst>
            <pc:docMk/>
            <pc:sldMk cId="3874233977" sldId="256"/>
            <ac:picMk id="8" creationId="{C9CC7809-9D20-BBE5-21A6-45BD60A96218}"/>
          </ac:picMkLst>
        </pc:picChg>
        <pc:picChg chg="del">
          <ac:chgData name="Michaela Kurková" userId="2cc8b263-380a-4d50-af90-c9e6579a7db9" providerId="ADAL" clId="{2FE2DCD9-6D8A-450D-A7F0-4C30692FE14D}" dt="2022-05-23T13:12:52.058" v="96" actId="478"/>
          <ac:picMkLst>
            <pc:docMk/>
            <pc:sldMk cId="3874233977" sldId="256"/>
            <ac:picMk id="22" creationId="{00000000-0000-0000-0000-000000000000}"/>
          </ac:picMkLst>
        </pc:picChg>
        <pc:picChg chg="mod">
          <ac:chgData name="Michaela Kurková" userId="2cc8b263-380a-4d50-af90-c9e6579a7db9" providerId="ADAL" clId="{2FE2DCD9-6D8A-450D-A7F0-4C30692FE14D}" dt="2022-05-23T13:12:59.046" v="97" actId="1076"/>
          <ac:picMkLst>
            <pc:docMk/>
            <pc:sldMk cId="3874233977" sldId="256"/>
            <ac:picMk id="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42999" y="44624"/>
            <a:ext cx="9001000" cy="936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sz="2400" b="1" dirty="0">
                <a:solidFill>
                  <a:srgbClr val="0093CE"/>
                </a:solidFill>
                <a:ea typeface="+mn-lt"/>
                <a:cs typeface="+mn-lt"/>
              </a:rPr>
              <a:t>FIDC N100</a:t>
            </a:r>
            <a:endParaRPr lang="cs-CZ" b="1" dirty="0">
              <a:solidFill>
                <a:srgbClr val="0093CE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/>
                <a:cs typeface="Arial"/>
              </a:rPr>
              <a:t>Vestavná statická trouba IDEA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400" dirty="0">
                <a:latin typeface="Arial"/>
                <a:cs typeface="Arial"/>
              </a:rPr>
              <a:t>70 l, otočné knoflíky,</a:t>
            </a:r>
            <a:r>
              <a:rPr lang="cs-CZ" altLang="cs-CZ" sz="14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cs-CZ" altLang="cs-CZ" sz="1400" dirty="0">
                <a:latin typeface="Arial"/>
                <a:cs typeface="Arial"/>
              </a:rPr>
              <a:t>prolisy</a:t>
            </a: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/>
                <a:cs typeface="Arial"/>
              </a:rPr>
              <a:t>Kapacita (l) 			70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Energetická třída 	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/>
                <a:cs typeface="Arial"/>
              </a:rPr>
              <a:t>Spotř</a:t>
            </a:r>
            <a:r>
              <a:rPr lang="cs-CZ" altLang="cs-CZ" sz="800" dirty="0">
                <a:latin typeface="Arial"/>
                <a:cs typeface="Arial"/>
              </a:rPr>
              <a:t>. en. Statický program (kWh) 		0,80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/>
                <a:cs typeface="Arial"/>
              </a:rPr>
              <a:t>Celkový příkon (W) 			-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/>
                <a:cs typeface="Arial"/>
              </a:rPr>
              <a:t>Programy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Počet programů 3 + světlo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Statický, Gril, Spodní ohřev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/>
                <a:cs typeface="Arial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/>
                <a:cs typeface="Arial"/>
              </a:rPr>
              <a:t>Nastavení teploty otočným knoflíkem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/>
                <a:cs typeface="Arial"/>
              </a:rPr>
              <a:t>Nastavení pečení otočným knoflíkem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/>
                <a:cs typeface="Arial"/>
              </a:rPr>
              <a:t>Bezpečnost</a:t>
            </a:r>
            <a:r>
              <a:rPr lang="cs-CZ" altLang="cs-CZ" sz="800" dirty="0">
                <a:latin typeface="Arial"/>
                <a:cs typeface="Arial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Konstrukce </a:t>
            </a:r>
            <a:endParaRPr lang="cs-CZ" altLang="cs-CZ" sz="800" b="1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Otočné knoflíky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Bez displeje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Prolisy</a:t>
            </a:r>
            <a:endParaRPr lang="cs-CZ" dirty="0"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1 světlo v zadní části trouby</a:t>
            </a:r>
            <a:endParaRPr lang="cs-CZ" altLang="cs-CZ" sz="800" dirty="0">
              <a:latin typeface="Arial" charset="0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1x plech (35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/>
                <a:cs typeface="Arial"/>
              </a:rPr>
              <a:t>1x rošt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39" name="TextovéPole 38"/>
          <p:cNvSpPr txBox="1"/>
          <p:nvPr/>
        </p:nvSpPr>
        <p:spPr>
          <a:xfrm>
            <a:off x="4759269" y="11948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trouby a 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46053" y="102580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74045" y="1241832"/>
            <a:ext cx="864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/>
                <a:cs typeface="Arial"/>
              </a:rPr>
              <a:t>1 pečicí rošt</a:t>
            </a:r>
          </a:p>
        </p:txBody>
      </p:sp>
      <p:sp>
        <p:nvSpPr>
          <p:cNvPr id="45" name="Ovál 44"/>
          <p:cNvSpPr/>
          <p:nvPr/>
        </p:nvSpPr>
        <p:spPr>
          <a:xfrm>
            <a:off x="4864973" y="17928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4973" y="2030373"/>
            <a:ext cx="72008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/>
                <a:cs typeface="Arial"/>
              </a:rPr>
              <a:t>1x plech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/>
                <a:cs typeface="Arial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Kód		</a:t>
            </a:r>
            <a:r>
              <a:rPr lang="cs-CZ" sz="800" dirty="0">
                <a:ea typeface="+mn-lt"/>
                <a:cs typeface="+mn-lt"/>
              </a:rPr>
              <a:t>33703551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EAN		</a:t>
            </a:r>
            <a:r>
              <a:rPr lang="cs-CZ" sz="800" dirty="0">
                <a:ea typeface="+mn-lt"/>
                <a:cs typeface="+mn-lt"/>
              </a:rPr>
              <a:t>8059019056920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Provedení		Černé + nerez</a:t>
            </a:r>
            <a:endParaRPr lang="cs-CZ" altLang="cs-CZ" sz="800" dirty="0">
              <a:latin typeface="Arial" charset="0"/>
              <a:cs typeface="Arial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Rozměry výrobku v x š x h (mm)	595 x 595 x 568</a:t>
            </a:r>
            <a:endParaRPr lang="cs-CZ" altLang="cs-CZ" sz="8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Čistá váha výrobku (kg)	22,28</a:t>
            </a:r>
            <a:endParaRPr lang="cs-CZ" altLang="cs-CZ" sz="800" dirty="0">
              <a:latin typeface="Arial" panose="020B0604020202020204" pitchFamily="34" charset="0"/>
              <a:cs typeface="Arial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Rozměry balení v x š x h (mm)	665 x 620 x 646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/>
                <a:cs typeface="Arial"/>
              </a:rPr>
              <a:t>Hmotnost s obalem (kg) 	23,9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t="-12697" r="-13618" b="-12968"/>
          <a:stretch/>
        </p:blipFill>
        <p:spPr>
          <a:xfrm>
            <a:off x="4061733" y="1054030"/>
            <a:ext cx="720000" cy="712615"/>
          </a:xfrm>
          <a:prstGeom prst="flowChartConnector">
            <a:avLst/>
          </a:prstGeom>
          <a:ln>
            <a:solidFill>
              <a:schemeClr val="bg2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61" y="1818496"/>
            <a:ext cx="720000" cy="720000"/>
          </a:xfrm>
          <a:prstGeom prst="flowChartConnector">
            <a:avLst/>
          </a:prstGeom>
          <a:ln>
            <a:solidFill>
              <a:schemeClr val="bg2"/>
            </a:solidFill>
          </a:ln>
        </p:spPr>
      </p:pic>
      <p:sp>
        <p:nvSpPr>
          <p:cNvPr id="37" name="TextovéPole 36"/>
          <p:cNvSpPr txBox="1"/>
          <p:nvPr/>
        </p:nvSpPr>
        <p:spPr>
          <a:xfrm>
            <a:off x="6405497" y="103227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70 l</a:t>
            </a:r>
          </a:p>
        </p:txBody>
      </p:sp>
      <p:cxnSp>
        <p:nvCxnSpPr>
          <p:cNvPr id="5" name="Straight Connector 34">
            <a:extLst>
              <a:ext uri="{FF2B5EF4-FFF2-40B4-BE49-F238E27FC236}">
                <a16:creationId xmlns:a16="http://schemas.microsoft.com/office/drawing/2014/main" id="{1531371C-3169-F49E-A224-6F707EF17179}"/>
              </a:ext>
            </a:extLst>
          </p:cNvPr>
          <p:cNvCxnSpPr>
            <a:cxnSpLocks/>
          </p:cNvCxnSpPr>
          <p:nvPr/>
        </p:nvCxnSpPr>
        <p:spPr>
          <a:xfrm flipV="1">
            <a:off x="-108520" y="908720"/>
            <a:ext cx="9505056" cy="72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886CD012-9BDC-2690-36B2-62F1D86AD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439" y="1504945"/>
            <a:ext cx="2138910" cy="21314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5AFB1B-A20C-AD94-7293-B41202C99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483" y="3762480"/>
            <a:ext cx="2403049" cy="53201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20BF951-6412-9A9C-0FE9-7B6AE1012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0392" y="1812987"/>
            <a:ext cx="858437" cy="17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174</Words>
  <Application>Microsoft Office PowerPoint</Application>
  <PresentationFormat>Předvádění na obrazovce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176</cp:revision>
  <cp:lastPrinted>2016-05-05T10:40:20Z</cp:lastPrinted>
  <dcterms:created xsi:type="dcterms:W3CDTF">2015-07-16T11:02:07Z</dcterms:created>
  <dcterms:modified xsi:type="dcterms:W3CDTF">2024-03-04T11:06:37Z</dcterms:modified>
</cp:coreProperties>
</file>