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108" d="100"/>
          <a:sy n="108" d="100"/>
        </p:scale>
        <p:origin x="23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HWO45NB2B0X1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Kompaktní mikrovlnná trouba I-</a:t>
            </a:r>
            <a:r>
              <a:rPr lang="cs-CZ" altLang="cs-CZ" sz="1400" dirty="0" err="1">
                <a:latin typeface="Arial" charset="0"/>
              </a:rPr>
              <a:t>Message</a:t>
            </a:r>
            <a:r>
              <a:rPr lang="cs-CZ" altLang="cs-CZ" sz="1400" dirty="0">
                <a:latin typeface="Arial" charset="0"/>
              </a:rPr>
              <a:t>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2 s grilem a pravým horkým vzduchem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latin typeface="Arial" charset="0"/>
              </a:rPr>
              <a:t>Objem 34 l, gril, průměr skleněného talíře 320 mm, horký vzduch, dotykový displej, halogenové osvětlení</a:t>
            </a:r>
            <a:endParaRPr lang="cs-CZ" altLang="cs-CZ" sz="1200" dirty="0"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8" y="980728"/>
            <a:ext cx="3891774" cy="510966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Kapacita (l) 			34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Stupně mikrovlnného výkonu (W) 		4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Maximální výkon gril (W)		1500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výkon horkého vzduchu (W)		1500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výkon mikrovlnného ohřevu (W)	900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výkon (W)		3200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Jištění (A)			14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Průměr skleněného talíře (mm)		320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br>
              <a:rPr lang="cs-CZ" altLang="cs-CZ" sz="800" dirty="0">
                <a:solidFill>
                  <a:srgbClr val="FF0000"/>
                </a:solidFill>
                <a:latin typeface="Arial" charset="0"/>
              </a:rPr>
            </a:b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Programy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Mikrovlny, Gril, Horký vzduch, Rozmrazování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4 úrovně výkonu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12 programů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Konektivita – ovládání přes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recepty a tipy na vaření dostupné v aplikaci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Dotykové ovládání + textový displej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Elektronická minutka se zvukovou signalizací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Digitální hodiny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Zvuková signalizace na konci programu</a:t>
            </a:r>
            <a:endParaRPr lang="cs-CZ" altLang="cs-CZ" sz="800" b="1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Funkce My taste </a:t>
            </a:r>
            <a:r>
              <a:rPr lang="cs-CZ" altLang="cs-CZ" sz="800" dirty="0">
                <a:latin typeface="Arial" charset="0"/>
              </a:rPr>
              <a:t>– rychlý přístup k oblíbeným receptům a programům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Halogenové osvětlení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Otevírání dvířek výklopem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Nerezový interiér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cs-CZ" sz="800" b="1" u="sng" dirty="0">
                <a:latin typeface="Arial" charset="0"/>
              </a:rPr>
              <a:t>Příslušenství</a:t>
            </a:r>
            <a:br>
              <a:rPr lang="cs-CZ" sz="800" dirty="0">
                <a:latin typeface="Arial" charset="0"/>
              </a:rPr>
            </a:br>
            <a:r>
              <a:rPr lang="cs-CZ" sz="800" dirty="0">
                <a:latin typeface="Arial" charset="0"/>
              </a:rPr>
              <a:t>1x grilovací mřížka</a:t>
            </a:r>
          </a:p>
          <a:p>
            <a:pPr marL="0" indent="0">
              <a:buNone/>
            </a:pPr>
            <a:r>
              <a:rPr lang="cs-CZ" sz="800" dirty="0">
                <a:latin typeface="Arial" charset="0"/>
              </a:rPr>
              <a:t>1x skleněný talíř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38900703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8059019036526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Černé sklo + nerez panel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455 × 594 × 555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530 × 650 × 650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40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FCFA0DF-3B6B-48B3-A01F-075AB4935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326" y="1168365"/>
            <a:ext cx="693605" cy="616305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30556B0D-81CF-4DD3-9363-2B8DB99E127F}"/>
              </a:ext>
            </a:extLst>
          </p:cNvPr>
          <p:cNvSpPr txBox="1"/>
          <p:nvPr/>
        </p:nvSpPr>
        <p:spPr>
          <a:xfrm>
            <a:off x="4671230" y="1321244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Plně dotykový displej I-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68DD1632-A57F-4F75-B6B1-D704139B6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950" y="1944654"/>
            <a:ext cx="506356" cy="581195"/>
          </a:xfrm>
          <a:prstGeom prst="rect">
            <a:avLst/>
          </a:prstGeom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FEFA6D30-5F15-45EB-9D7E-2F2770551E5B}"/>
              </a:ext>
            </a:extLst>
          </p:cNvPr>
          <p:cNvSpPr txBox="1"/>
          <p:nvPr/>
        </p:nvSpPr>
        <p:spPr>
          <a:xfrm>
            <a:off x="4625845" y="1948170"/>
            <a:ext cx="1061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kombinace s troubou I-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stejném designu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AD42BE-4EAA-4BD6-BCBD-CA2D203174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76" y="2888940"/>
            <a:ext cx="735555" cy="34361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C2C63678-70A2-4FC7-B4A8-F350E488783A}"/>
              </a:ext>
            </a:extLst>
          </p:cNvPr>
          <p:cNvSpPr txBox="1"/>
          <p:nvPr/>
        </p:nvSpPr>
        <p:spPr>
          <a:xfrm>
            <a:off x="4603847" y="2905036"/>
            <a:ext cx="106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Mnoho receptů na dosah ruky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5E82517-7E70-0BDD-6097-20F6DD2BC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055" y="3429000"/>
            <a:ext cx="445396" cy="45309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A42595B-1B85-C2C7-E93F-09F7F1B45461}"/>
              </a:ext>
            </a:extLst>
          </p:cNvPr>
          <p:cNvSpPr txBox="1"/>
          <p:nvPr/>
        </p:nvSpPr>
        <p:spPr>
          <a:xfrm>
            <a:off x="4625845" y="3495952"/>
            <a:ext cx="106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Recepty a tipy v aplikaci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C89F72-79D8-F885-1CBB-7C1942509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301" y="1168365"/>
            <a:ext cx="2735886" cy="203835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5AF23AE-F86C-7EEB-F083-2F9BC5AFDA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2737" y="3397616"/>
            <a:ext cx="1423946" cy="102254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07C2D10-EDE7-A526-880D-AE65C2AA19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7299" y="3391291"/>
            <a:ext cx="1374113" cy="102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1747CF-528E-4FB1-8821-D297DBD7BA7C}">
  <ds:schemaRefs>
    <ds:schemaRef ds:uri="http://purl.org/dc/elements/1.1/"/>
    <ds:schemaRef ds:uri="http://schemas.microsoft.com/office/2006/metadata/properties"/>
    <ds:schemaRef ds:uri="b4af0723-3826-4aee-ba08-906e8dce3040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a09af93a-bc92-4cce-8ba3-c8fdbed82e22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269</Words>
  <Application>Microsoft Office PowerPoint</Application>
  <PresentationFormat>Předvádění na obrazovce (4:3)</PresentationFormat>
  <Paragraphs>46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314</cp:revision>
  <cp:lastPrinted>2021-09-06T12:31:26Z</cp:lastPrinted>
  <dcterms:created xsi:type="dcterms:W3CDTF">2015-07-16T11:02:07Z</dcterms:created>
  <dcterms:modified xsi:type="dcterms:W3CDTF">2023-08-09T11:06:40Z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