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140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E8FC5"/>
                </a:solidFill>
                <a:latin typeface="Arial" charset="0"/>
              </a:rPr>
              <a:t>FMBC P955S E0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multifunkční trouba Moderna Black </a:t>
            </a:r>
            <a:r>
              <a:rPr lang="cs-CZ" altLang="cs-CZ" sz="1400" dirty="0" err="1">
                <a:latin typeface="Arial" charset="0"/>
              </a:rPr>
              <a:t>Collection</a:t>
            </a:r>
            <a:r>
              <a:rPr lang="cs-CZ" altLang="cs-CZ" sz="1400" dirty="0">
                <a:latin typeface="Arial" charset="0"/>
              </a:rPr>
              <a:t>, </a:t>
            </a:r>
            <a:r>
              <a:rPr lang="cs-CZ" altLang="cs-CZ" sz="1400" dirty="0" err="1">
                <a:latin typeface="Arial" charset="0"/>
              </a:rPr>
              <a:t>Easy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Steam</a:t>
            </a:r>
            <a:endParaRPr lang="cs-CZ" altLang="cs-CZ" sz="1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</a:rPr>
              <a:t>70 l, energetická třída A+, 8 programů, </a:t>
            </a:r>
            <a:r>
              <a:rPr lang="cs-CZ" altLang="cs-CZ" sz="1400" dirty="0" err="1">
                <a:latin typeface="Arial" panose="020B0604020202020204" pitchFamily="34" charset="0"/>
              </a:rPr>
              <a:t>PushPull</a:t>
            </a:r>
            <a:r>
              <a:rPr lang="cs-CZ" altLang="cs-CZ" sz="1400" dirty="0">
                <a:latin typeface="Arial" panose="020B0604020202020204" pitchFamily="34" charset="0"/>
              </a:rPr>
              <a:t> knoflíky, </a:t>
            </a:r>
            <a:r>
              <a:rPr lang="cs-CZ" altLang="cs-CZ" sz="1400" dirty="0" err="1">
                <a:latin typeface="Arial" panose="020B0604020202020204" pitchFamily="34" charset="0"/>
              </a:rPr>
              <a:t>SoflClose</a:t>
            </a:r>
            <a:r>
              <a:rPr lang="cs-CZ" altLang="cs-CZ" sz="1400" dirty="0">
                <a:latin typeface="Arial" panose="020B0604020202020204" pitchFamily="34" charset="0"/>
              </a:rPr>
              <a:t>, Katalytické panely, Pizza kámen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Kapacita (l) 			70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Energetická třída			A+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Statický program (kWh) 		0.98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Nucená ventilace (kWh) 		0,68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příkon (W)			2400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Programy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Počet programů 7 + světlo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Rozmrazování, </a:t>
            </a:r>
            <a:r>
              <a:rPr lang="cs-CZ" altLang="cs-CZ" sz="800" dirty="0" err="1">
                <a:latin typeface="Arial" charset="0"/>
              </a:rPr>
              <a:t>Multilevel</a:t>
            </a:r>
            <a:r>
              <a:rPr lang="cs-CZ" altLang="cs-CZ" sz="800" dirty="0">
                <a:latin typeface="Arial" charset="0"/>
              </a:rPr>
              <a:t> (pravý horký vzduch), </a:t>
            </a:r>
            <a:r>
              <a:rPr lang="cs-CZ" altLang="cs-CZ" sz="800" dirty="0" err="1">
                <a:latin typeface="Arial" charset="0"/>
              </a:rPr>
              <a:t>Cook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light</a:t>
            </a:r>
            <a:r>
              <a:rPr lang="cs-CZ" altLang="cs-CZ" sz="800" dirty="0">
                <a:latin typeface="Arial" charset="0"/>
              </a:rPr>
              <a:t> – zdravé vaření za použití velmi malého množství tuku, Spodní ohřev + ventilátor (+pára), Statický (+ pára), Gril, Statický + ventilátor (+ pára) 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Easy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Steam</a:t>
            </a:r>
            <a:r>
              <a:rPr lang="cs-CZ" altLang="cs-CZ" sz="800" b="1" dirty="0">
                <a:latin typeface="Arial" charset="0"/>
              </a:rPr>
              <a:t> - připařování. Pára se aktivuje během několika minut díky vodě, uvnitř dutiny a výkonu spodního ohřevu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</a:t>
            </a:r>
            <a:r>
              <a:rPr lang="cs-CZ" altLang="cs-CZ" sz="800" dirty="0">
                <a:latin typeface="Arial" charset="0"/>
              </a:rPr>
              <a:t>– možnost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a ovládání na dálku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Katalytické panely </a:t>
            </a:r>
            <a:r>
              <a:rPr lang="cs-CZ" altLang="cs-CZ" sz="800" dirty="0">
                <a:latin typeface="Arial" charset="0"/>
              </a:rPr>
              <a:t>(ploché)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Minutka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bezpečnostní skla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Soft </a:t>
            </a:r>
            <a:r>
              <a:rPr lang="cs-CZ" altLang="cs-CZ" sz="800" b="1" dirty="0" err="1">
                <a:latin typeface="Arial" charset="0"/>
              </a:rPr>
              <a:t>Close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dirty="0">
                <a:latin typeface="Arial" charset="0"/>
              </a:rPr>
              <a:t>pomalé dovírání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PushPull</a:t>
            </a:r>
            <a:r>
              <a:rPr lang="cs-CZ" altLang="cs-CZ" sz="800" dirty="0">
                <a:latin typeface="Arial" charset="0"/>
              </a:rPr>
              <a:t> ovládání + Dotykové, Bíle podsvícený displej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žárovkou v zadní části trouby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drátěné pojezdy pro vedení plechů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Příslušenství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2x plech (15 mm, 35 mm)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rošt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teleskopické výsuvy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1x Pizza kámen </a:t>
            </a:r>
            <a:r>
              <a:rPr lang="cs-CZ" altLang="cs-CZ" sz="800" dirty="0">
                <a:latin typeface="Arial" charset="0"/>
              </a:rPr>
              <a:t>– skvělé pro přípravu domácí pizzy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792216" y="119675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 (1x)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55544" y="2123273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55544" y="2360783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plechy a 1 rošt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4935850"/>
            <a:ext cx="3419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33703977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</a:t>
            </a:r>
            <a:r>
              <a:rPr lang="cs-CZ" sz="800" dirty="0">
                <a:latin typeface="Arial" charset="0"/>
              </a:rPr>
              <a:t>8059019087573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černé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Připojení		</a:t>
            </a:r>
            <a:r>
              <a:rPr lang="cs-CZ" altLang="cs-CZ" sz="800" dirty="0" err="1">
                <a:latin typeface="Arial" charset="0"/>
              </a:rPr>
              <a:t>Schuko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Plug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38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78" y="2101253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Picture 2" descr="Výsledek obrázku pro teleskopické pojezdy">
            <a:extLst>
              <a:ext uri="{FF2B5EF4-FFF2-40B4-BE49-F238E27FC236}">
                <a16:creationId xmlns:a16="http://schemas.microsoft.com/office/drawing/2014/main" id="{1A6BFBB0-2B74-42A6-B3D6-707431EE9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8" t="-979" r="706" b="-4522"/>
          <a:stretch/>
        </p:blipFill>
        <p:spPr bwMode="auto">
          <a:xfrm>
            <a:off x="4059363" y="2967687"/>
            <a:ext cx="720000" cy="720000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ál 24">
            <a:extLst>
              <a:ext uri="{FF2B5EF4-FFF2-40B4-BE49-F238E27FC236}">
                <a16:creationId xmlns:a16="http://schemas.microsoft.com/office/drawing/2014/main" id="{622C460C-3F74-BBF7-2E9F-ADFA4A476D92}"/>
              </a:ext>
            </a:extLst>
          </p:cNvPr>
          <p:cNvSpPr/>
          <p:nvPr/>
        </p:nvSpPr>
        <p:spPr>
          <a:xfrm>
            <a:off x="4879457" y="3022741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F15155A-0900-6F36-311C-669DCE98A92F}"/>
              </a:ext>
            </a:extLst>
          </p:cNvPr>
          <p:cNvSpPr txBox="1"/>
          <p:nvPr/>
        </p:nvSpPr>
        <p:spPr>
          <a:xfrm>
            <a:off x="4836270" y="3213464"/>
            <a:ext cx="83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Teleskopické výsuvy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8B6130BE-B832-0AD7-5831-8FBE6676ABF4}"/>
              </a:ext>
            </a:extLst>
          </p:cNvPr>
          <p:cNvSpPr/>
          <p:nvPr/>
        </p:nvSpPr>
        <p:spPr>
          <a:xfrm>
            <a:off x="4827536" y="1248045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98D7454-9A52-D136-8FCA-3B6427A6F0DF}"/>
              </a:ext>
            </a:extLst>
          </p:cNvPr>
          <p:cNvSpPr txBox="1"/>
          <p:nvPr/>
        </p:nvSpPr>
        <p:spPr>
          <a:xfrm>
            <a:off x="4772523" y="1484388"/>
            <a:ext cx="835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5167E609-EC97-427A-CCB3-F160A7A90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4572" y="1286183"/>
            <a:ext cx="589760" cy="6262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B881DBA-1EF8-B900-1B24-C12CDBF807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2021" y="1423971"/>
            <a:ext cx="2274496" cy="224982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9000636-827E-8AD2-829F-71E37C6B29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5653" y="3742741"/>
            <a:ext cx="1637430" cy="10801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E42BC80-7773-996F-5F50-DA4A61238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8144" y="3773018"/>
            <a:ext cx="1046587" cy="101521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7C78C79-9237-378B-7505-BBF91FED54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4530" y="1800290"/>
            <a:ext cx="884567" cy="18735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7591411-7D00-1166-26FD-EFB1EC5F43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0289" y="3789932"/>
            <a:ext cx="731927" cy="728664"/>
          </a:xfrm>
          <a:prstGeom prst="rect">
            <a:avLst/>
          </a:prstGeom>
        </p:spPr>
      </p:pic>
      <p:sp>
        <p:nvSpPr>
          <p:cNvPr id="17" name="Ovál 16">
            <a:extLst>
              <a:ext uri="{FF2B5EF4-FFF2-40B4-BE49-F238E27FC236}">
                <a16:creationId xmlns:a16="http://schemas.microsoft.com/office/drawing/2014/main" id="{2DDA6778-1367-E90B-C9A1-6E773CBB862D}"/>
              </a:ext>
            </a:extLst>
          </p:cNvPr>
          <p:cNvSpPr/>
          <p:nvPr/>
        </p:nvSpPr>
        <p:spPr>
          <a:xfrm>
            <a:off x="4855544" y="3796189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2DAABDC-97F5-E89A-1E6E-5B2D180066BA}"/>
              </a:ext>
            </a:extLst>
          </p:cNvPr>
          <p:cNvSpPr txBox="1"/>
          <p:nvPr/>
        </p:nvSpPr>
        <p:spPr>
          <a:xfrm>
            <a:off x="4797715" y="3984987"/>
            <a:ext cx="83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kámen</a:t>
            </a:r>
            <a:endParaRPr lang="cs-CZ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308</Words>
  <Application>Microsoft Office PowerPoint</Application>
  <PresentationFormat>Předvádění na obrazovce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165</cp:revision>
  <cp:lastPrinted>2016-05-05T10:40:20Z</cp:lastPrinted>
  <dcterms:created xsi:type="dcterms:W3CDTF">2015-07-16T11:02:07Z</dcterms:created>
  <dcterms:modified xsi:type="dcterms:W3CDTF">2023-10-28T08:04:51Z</dcterms:modified>
</cp:coreProperties>
</file>