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40668-9E86-4BB9-B9DE-7DF9FACBE36B}" v="4" dt="2023-11-12T18:12:22.873"/>
    <p1510:client id="{F1FCBCF5-5D36-4DC9-A205-954C28B1231C}" v="20" dt="2023-11-12T16:56:01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44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Kosnarová" userId="2c628162-5b85-4528-8dc6-99cc231551b1" providerId="ADAL" clId="{6AD40668-9E86-4BB9-B9DE-7DF9FACBE36B}"/>
    <pc:docChg chg="custSel modSld">
      <pc:chgData name="Karla Kosnarová" userId="2c628162-5b85-4528-8dc6-99cc231551b1" providerId="ADAL" clId="{6AD40668-9E86-4BB9-B9DE-7DF9FACBE36B}" dt="2023-11-12T18:13:09.280" v="171" actId="20577"/>
      <pc:docMkLst>
        <pc:docMk/>
      </pc:docMkLst>
      <pc:sldChg chg="addSp delSp modSp mod">
        <pc:chgData name="Karla Kosnarová" userId="2c628162-5b85-4528-8dc6-99cc231551b1" providerId="ADAL" clId="{6AD40668-9E86-4BB9-B9DE-7DF9FACBE36B}" dt="2023-11-12T18:13:09.280" v="171" actId="20577"/>
        <pc:sldMkLst>
          <pc:docMk/>
          <pc:sldMk cId="2461921117" sldId="257"/>
        </pc:sldMkLst>
        <pc:spChg chg="mod">
          <ac:chgData name="Karla Kosnarová" userId="2c628162-5b85-4528-8dc6-99cc231551b1" providerId="ADAL" clId="{6AD40668-9E86-4BB9-B9DE-7DF9FACBE36B}" dt="2023-11-12T17:54:01.117" v="1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6AD40668-9E86-4BB9-B9DE-7DF9FACBE36B}" dt="2023-11-12T18:03:02.777" v="144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6AD40668-9E86-4BB9-B9DE-7DF9FACBE36B}" dt="2023-11-12T18:13:09.280" v="171" actId="20577"/>
          <ac:spMkLst>
            <pc:docMk/>
            <pc:sldMk cId="2461921117" sldId="257"/>
            <ac:spMk id="11" creationId="{00000000-0000-0000-0000-000000000000}"/>
          </ac:spMkLst>
        </pc:spChg>
        <pc:picChg chg="add mod">
          <ac:chgData name="Karla Kosnarová" userId="2c628162-5b85-4528-8dc6-99cc231551b1" providerId="ADAL" clId="{6AD40668-9E86-4BB9-B9DE-7DF9FACBE36B}" dt="2023-11-12T18:12:38.457" v="166" actId="1076"/>
          <ac:picMkLst>
            <pc:docMk/>
            <pc:sldMk cId="2461921117" sldId="257"/>
            <ac:picMk id="4" creationId="{2F1CA6EA-978E-367E-B436-20D96D8432FC}"/>
          </ac:picMkLst>
        </pc:picChg>
        <pc:picChg chg="add mod modCrop">
          <ac:chgData name="Karla Kosnarová" userId="2c628162-5b85-4528-8dc6-99cc231551b1" providerId="ADAL" clId="{6AD40668-9E86-4BB9-B9DE-7DF9FACBE36B}" dt="2023-11-12T18:09:19.868" v="153" actId="1076"/>
          <ac:picMkLst>
            <pc:docMk/>
            <pc:sldMk cId="2461921117" sldId="257"/>
            <ac:picMk id="5" creationId="{64928156-DD58-E48E-4400-AAFBDBCEFC46}"/>
          </ac:picMkLst>
        </pc:picChg>
        <pc:picChg chg="add mod">
          <ac:chgData name="Karla Kosnarová" userId="2c628162-5b85-4528-8dc6-99cc231551b1" providerId="ADAL" clId="{6AD40668-9E86-4BB9-B9DE-7DF9FACBE36B}" dt="2023-11-12T18:01:16.718" v="82" actId="1076"/>
          <ac:picMkLst>
            <pc:docMk/>
            <pc:sldMk cId="2461921117" sldId="257"/>
            <ac:picMk id="7" creationId="{DC67A2C0-40BF-F61F-8CBD-595B85659624}"/>
          </ac:picMkLst>
        </pc:picChg>
        <pc:picChg chg="add mod">
          <ac:chgData name="Karla Kosnarová" userId="2c628162-5b85-4528-8dc6-99cc231551b1" providerId="ADAL" clId="{6AD40668-9E86-4BB9-B9DE-7DF9FACBE36B}" dt="2023-11-12T18:01:08.889" v="81" actId="1076"/>
          <ac:picMkLst>
            <pc:docMk/>
            <pc:sldMk cId="2461921117" sldId="257"/>
            <ac:picMk id="8" creationId="{FE96D0A2-E5E8-5569-BEBF-BF952A3BA001}"/>
          </ac:picMkLst>
        </pc:picChg>
        <pc:picChg chg="del">
          <ac:chgData name="Karla Kosnarová" userId="2c628162-5b85-4528-8dc6-99cc231551b1" providerId="ADAL" clId="{6AD40668-9E86-4BB9-B9DE-7DF9FACBE36B}" dt="2023-11-12T17:54:10.285" v="2" actId="478"/>
          <ac:picMkLst>
            <pc:docMk/>
            <pc:sldMk cId="2461921117" sldId="257"/>
            <ac:picMk id="34" creationId="{50FA5320-9DE4-45B4-8B50-9F776A577E76}"/>
          </ac:picMkLst>
        </pc:picChg>
        <pc:picChg chg="del">
          <ac:chgData name="Karla Kosnarová" userId="2c628162-5b85-4528-8dc6-99cc231551b1" providerId="ADAL" clId="{6AD40668-9E86-4BB9-B9DE-7DF9FACBE36B}" dt="2023-11-12T18:00:51.192" v="77" actId="21"/>
          <ac:picMkLst>
            <pc:docMk/>
            <pc:sldMk cId="2461921117" sldId="257"/>
            <ac:picMk id="35" creationId="{F2F9A8E2-4C49-579A-A110-424D13BD9E3A}"/>
          </ac:picMkLst>
        </pc:picChg>
        <pc:picChg chg="del">
          <ac:chgData name="Karla Kosnarová" userId="2c628162-5b85-4528-8dc6-99cc231551b1" providerId="ADAL" clId="{6AD40668-9E86-4BB9-B9DE-7DF9FACBE36B}" dt="2023-11-12T18:00:45.574" v="75" actId="21"/>
          <ac:picMkLst>
            <pc:docMk/>
            <pc:sldMk cId="2461921117" sldId="257"/>
            <ac:picMk id="42" creationId="{A3EF7F79-D4A0-EFF3-386E-A7E552577F4E}"/>
          </ac:picMkLst>
        </pc:picChg>
        <pc:picChg chg="del">
          <ac:chgData name="Karla Kosnarová" userId="2c628162-5b85-4528-8dc6-99cc231551b1" providerId="ADAL" clId="{6AD40668-9E86-4BB9-B9DE-7DF9FACBE36B}" dt="2023-11-12T17:54:13.357" v="3" actId="478"/>
          <ac:picMkLst>
            <pc:docMk/>
            <pc:sldMk cId="2461921117" sldId="257"/>
            <ac:picMk id="45" creationId="{9650FD22-0B20-260D-A422-97BAF4C0938A}"/>
          </ac:picMkLst>
        </pc:picChg>
      </pc:sldChg>
    </pc:docChg>
  </pc:docChgLst>
  <pc:docChgLst>
    <pc:chgData name="Karla Kosnarová" userId="2c628162-5b85-4528-8dc6-99cc231551b1" providerId="ADAL" clId="{F1FCBCF5-5D36-4DC9-A205-954C28B1231C}"/>
    <pc:docChg chg="undo redo custSel modSld">
      <pc:chgData name="Karla Kosnarová" userId="2c628162-5b85-4528-8dc6-99cc231551b1" providerId="ADAL" clId="{F1FCBCF5-5D36-4DC9-A205-954C28B1231C}" dt="2023-11-12T16:56:30.314" v="942" actId="1076"/>
      <pc:docMkLst>
        <pc:docMk/>
      </pc:docMkLst>
      <pc:sldChg chg="addSp delSp modSp mod">
        <pc:chgData name="Karla Kosnarová" userId="2c628162-5b85-4528-8dc6-99cc231551b1" providerId="ADAL" clId="{F1FCBCF5-5D36-4DC9-A205-954C28B1231C}" dt="2023-11-12T16:56:30.314" v="942" actId="1076"/>
        <pc:sldMkLst>
          <pc:docMk/>
          <pc:sldMk cId="2461921117" sldId="257"/>
        </pc:sldMkLst>
        <pc:spChg chg="mod">
          <ac:chgData name="Karla Kosnarová" userId="2c628162-5b85-4528-8dc6-99cc231551b1" providerId="ADAL" clId="{F1FCBCF5-5D36-4DC9-A205-954C28B1231C}" dt="2023-11-12T14:50:44.521" v="27" actId="20577"/>
          <ac:spMkLst>
            <pc:docMk/>
            <pc:sldMk cId="2461921117" sldId="257"/>
            <ac:spMk id="2" creationId="{00000000-0000-0000-0000-000000000000}"/>
          </ac:spMkLst>
        </pc:spChg>
        <pc:spChg chg="mod">
          <ac:chgData name="Karla Kosnarová" userId="2c628162-5b85-4528-8dc6-99cc231551b1" providerId="ADAL" clId="{F1FCBCF5-5D36-4DC9-A205-954C28B1231C}" dt="2023-11-12T16:48:24.350" v="927" actId="20577"/>
          <ac:spMkLst>
            <pc:docMk/>
            <pc:sldMk cId="2461921117" sldId="257"/>
            <ac:spMk id="3" creationId="{00000000-0000-0000-0000-000000000000}"/>
          </ac:spMkLst>
        </pc:spChg>
        <pc:spChg chg="mod topLvl">
          <ac:chgData name="Karla Kosnarová" userId="2c628162-5b85-4528-8dc6-99cc231551b1" providerId="ADAL" clId="{F1FCBCF5-5D36-4DC9-A205-954C28B1231C}" dt="2023-11-12T15:21:43.171" v="192" actId="6549"/>
          <ac:spMkLst>
            <pc:docMk/>
            <pc:sldMk cId="2461921117" sldId="257"/>
            <ac:spMk id="10" creationId="{38B56427-3B6D-D69F-1E1D-7D0E3634E053}"/>
          </ac:spMkLst>
        </pc:spChg>
        <pc:spChg chg="mod">
          <ac:chgData name="Karla Kosnarová" userId="2c628162-5b85-4528-8dc6-99cc231551b1" providerId="ADAL" clId="{F1FCBCF5-5D36-4DC9-A205-954C28B1231C}" dt="2023-11-12T16:46:29.202" v="917" actId="20577"/>
          <ac:spMkLst>
            <pc:docMk/>
            <pc:sldMk cId="2461921117" sldId="257"/>
            <ac:spMk id="11" creationId="{00000000-0000-0000-0000-000000000000}"/>
          </ac:spMkLst>
        </pc:spChg>
        <pc:spChg chg="mod topLvl">
          <ac:chgData name="Karla Kosnarová" userId="2c628162-5b85-4528-8dc6-99cc231551b1" providerId="ADAL" clId="{F1FCBCF5-5D36-4DC9-A205-954C28B1231C}" dt="2023-11-12T16:44:41.014" v="895" actId="20577"/>
          <ac:spMkLst>
            <pc:docMk/>
            <pc:sldMk cId="2461921117" sldId="257"/>
            <ac:spMk id="14" creationId="{A6FB19DD-9321-9E75-35ED-D79912AB9DE6}"/>
          </ac:spMkLst>
        </pc:spChg>
        <pc:spChg chg="mod">
          <ac:chgData name="Karla Kosnarová" userId="2c628162-5b85-4528-8dc6-99cc231551b1" providerId="ADAL" clId="{F1FCBCF5-5D36-4DC9-A205-954C28B1231C}" dt="2023-11-12T14:51:34.969" v="52"/>
          <ac:spMkLst>
            <pc:docMk/>
            <pc:sldMk cId="2461921117" sldId="257"/>
            <ac:spMk id="21" creationId="{BC59A789-D6B2-3B47-02A4-C7605953B4F8}"/>
          </ac:spMkLst>
        </pc:spChg>
        <pc:spChg chg="mod">
          <ac:chgData name="Karla Kosnarová" userId="2c628162-5b85-4528-8dc6-99cc231551b1" providerId="ADAL" clId="{F1FCBCF5-5D36-4DC9-A205-954C28B1231C}" dt="2023-11-12T14:51:40.168" v="54" actId="1076"/>
          <ac:spMkLst>
            <pc:docMk/>
            <pc:sldMk cId="2461921117" sldId="257"/>
            <ac:spMk id="23" creationId="{05F09F02-1208-C349-F80A-8716AA41E530}"/>
          </ac:spMkLst>
        </pc:spChg>
        <pc:spChg chg="add mod">
          <ac:chgData name="Karla Kosnarová" userId="2c628162-5b85-4528-8dc6-99cc231551b1" providerId="ADAL" clId="{F1FCBCF5-5D36-4DC9-A205-954C28B1231C}" dt="2023-11-12T14:51:55.863" v="57" actId="1076"/>
          <ac:spMkLst>
            <pc:docMk/>
            <pc:sldMk cId="2461921117" sldId="257"/>
            <ac:spMk id="25" creationId="{3C437CA3-EBD5-24EB-14E5-D2928A7FC1A4}"/>
          </ac:spMkLst>
        </pc:spChg>
        <pc:spChg chg="add mod">
          <ac:chgData name="Karla Kosnarová" userId="2c628162-5b85-4528-8dc6-99cc231551b1" providerId="ADAL" clId="{F1FCBCF5-5D36-4DC9-A205-954C28B1231C}" dt="2023-11-12T16:51:57.781" v="931" actId="1076"/>
          <ac:spMkLst>
            <pc:docMk/>
            <pc:sldMk cId="2461921117" sldId="257"/>
            <ac:spMk id="31" creationId="{133E0CA3-2FEC-9C2E-AF88-4FD696F7CF8E}"/>
          </ac:spMkLst>
        </pc:spChg>
        <pc:spChg chg="add mod">
          <ac:chgData name="Karla Kosnarová" userId="2c628162-5b85-4528-8dc6-99cc231551b1" providerId="ADAL" clId="{F1FCBCF5-5D36-4DC9-A205-954C28B1231C}" dt="2023-11-12T16:33:53.082" v="726" actId="1076"/>
          <ac:spMkLst>
            <pc:docMk/>
            <pc:sldMk cId="2461921117" sldId="257"/>
            <ac:spMk id="43" creationId="{A5CBD77C-3997-748A-DDA4-193444FEAEF8}"/>
          </ac:spMkLst>
        </pc:spChg>
        <pc:grpChg chg="del">
          <ac:chgData name="Karla Kosnarová" userId="2c628162-5b85-4528-8dc6-99cc231551b1" providerId="ADAL" clId="{F1FCBCF5-5D36-4DC9-A205-954C28B1231C}" dt="2023-11-12T14:51:30.639" v="51" actId="478"/>
          <ac:grpSpMkLst>
            <pc:docMk/>
            <pc:sldMk cId="2461921117" sldId="257"/>
            <ac:grpSpMk id="8" creationId="{73FFD7F6-21B0-6A8D-1D6F-B732E137D070}"/>
          </ac:grpSpMkLst>
        </pc:grpChg>
        <pc:grpChg chg="del">
          <ac:chgData name="Karla Kosnarová" userId="2c628162-5b85-4528-8dc6-99cc231551b1" providerId="ADAL" clId="{F1FCBCF5-5D36-4DC9-A205-954C28B1231C}" dt="2023-11-12T14:54:40.321" v="89" actId="478"/>
          <ac:grpSpMkLst>
            <pc:docMk/>
            <pc:sldMk cId="2461921117" sldId="257"/>
            <ac:grpSpMk id="12" creationId="{288050B5-2D50-A8DD-FC75-0E3A2D08D90F}"/>
          </ac:grpSpMkLst>
        </pc:grpChg>
        <pc:grpChg chg="add del mod">
          <ac:chgData name="Karla Kosnarová" userId="2c628162-5b85-4528-8dc6-99cc231551b1" providerId="ADAL" clId="{F1FCBCF5-5D36-4DC9-A205-954C28B1231C}" dt="2023-11-12T14:51:40.668" v="55"/>
          <ac:grpSpMkLst>
            <pc:docMk/>
            <pc:sldMk cId="2461921117" sldId="257"/>
            <ac:grpSpMk id="15" creationId="{9403F327-A4E4-4C87-C5B7-BB805964D0E9}"/>
          </ac:grpSpMkLst>
        </pc:grpChg>
        <pc:picChg chg="del">
          <ac:chgData name="Karla Kosnarová" userId="2c628162-5b85-4528-8dc6-99cc231551b1" providerId="ADAL" clId="{F1FCBCF5-5D36-4DC9-A205-954C28B1231C}" dt="2023-11-12T14:49:40.094" v="1" actId="478"/>
          <ac:picMkLst>
            <pc:docMk/>
            <pc:sldMk cId="2461921117" sldId="257"/>
            <ac:picMk id="5" creationId="{49F6115D-A84F-D92D-3289-61C2DFEE77D0}"/>
          </ac:picMkLst>
        </pc:picChg>
        <pc:picChg chg="mod">
          <ac:chgData name="Karla Kosnarová" userId="2c628162-5b85-4528-8dc6-99cc231551b1" providerId="ADAL" clId="{F1FCBCF5-5D36-4DC9-A205-954C28B1231C}" dt="2023-11-12T15:30:48.355" v="324" actId="1076"/>
          <ac:picMkLst>
            <pc:docMk/>
            <pc:sldMk cId="2461921117" sldId="257"/>
            <ac:picMk id="6" creationId="{B98C89BD-67CB-8969-BB47-88107CBF3592}"/>
          </ac:picMkLst>
        </pc:picChg>
        <pc:picChg chg="add del">
          <ac:chgData name="Karla Kosnarová" userId="2c628162-5b85-4528-8dc6-99cc231551b1" providerId="ADAL" clId="{F1FCBCF5-5D36-4DC9-A205-954C28B1231C}" dt="2023-11-12T14:50:32.766" v="21" actId="22"/>
          <ac:picMkLst>
            <pc:docMk/>
            <pc:sldMk cId="2461921117" sldId="257"/>
            <ac:picMk id="7" creationId="{A355547D-1768-7CD0-B56B-F3ED288C6BF6}"/>
          </ac:picMkLst>
        </pc:picChg>
        <pc:picChg chg="del topLvl">
          <ac:chgData name="Karla Kosnarová" userId="2c628162-5b85-4528-8dc6-99cc231551b1" providerId="ADAL" clId="{F1FCBCF5-5D36-4DC9-A205-954C28B1231C}" dt="2023-11-12T14:51:30.639" v="51" actId="478"/>
          <ac:picMkLst>
            <pc:docMk/>
            <pc:sldMk cId="2461921117" sldId="257"/>
            <ac:picMk id="9" creationId="{B99C81D6-0AC2-1805-584F-9F47410F1D66}"/>
          </ac:picMkLst>
        </pc:picChg>
        <pc:picChg chg="del topLvl">
          <ac:chgData name="Karla Kosnarová" userId="2c628162-5b85-4528-8dc6-99cc231551b1" providerId="ADAL" clId="{F1FCBCF5-5D36-4DC9-A205-954C28B1231C}" dt="2023-11-12T14:54:40.321" v="89" actId="478"/>
          <ac:picMkLst>
            <pc:docMk/>
            <pc:sldMk cId="2461921117" sldId="257"/>
            <ac:picMk id="13" creationId="{A269B104-0561-A9C1-2DEA-2659CB831034}"/>
          </ac:picMkLst>
        </pc:picChg>
        <pc:picChg chg="mod">
          <ac:chgData name="Karla Kosnarová" userId="2c628162-5b85-4528-8dc6-99cc231551b1" providerId="ADAL" clId="{F1FCBCF5-5D36-4DC9-A205-954C28B1231C}" dt="2023-11-12T16:52:22.451" v="934" actId="14100"/>
          <ac:picMkLst>
            <pc:docMk/>
            <pc:sldMk cId="2461921117" sldId="257"/>
            <ac:picMk id="19" creationId="{37AE0AD4-47E9-B0AA-1242-A9DAAA4F3431}"/>
          </ac:picMkLst>
        </pc:picChg>
        <pc:picChg chg="del">
          <ac:chgData name="Karla Kosnarová" userId="2c628162-5b85-4528-8dc6-99cc231551b1" providerId="ADAL" clId="{F1FCBCF5-5D36-4DC9-A205-954C28B1231C}" dt="2023-11-12T14:49:33.114" v="0" actId="478"/>
          <ac:picMkLst>
            <pc:docMk/>
            <pc:sldMk cId="2461921117" sldId="257"/>
            <ac:picMk id="22" creationId="{9AF071DE-B417-C4EC-2B9F-8AAA535F6A60}"/>
          </ac:picMkLst>
        </pc:picChg>
        <pc:picChg chg="mod">
          <ac:chgData name="Karla Kosnarová" userId="2c628162-5b85-4528-8dc6-99cc231551b1" providerId="ADAL" clId="{F1FCBCF5-5D36-4DC9-A205-954C28B1231C}" dt="2023-11-12T14:51:34.969" v="52"/>
          <ac:picMkLst>
            <pc:docMk/>
            <pc:sldMk cId="2461921117" sldId="257"/>
            <ac:picMk id="24" creationId="{A824FD3C-6B8D-A484-6E66-4A161718E979}"/>
          </ac:picMkLst>
        </pc:picChg>
        <pc:picChg chg="add del mod">
          <ac:chgData name="Karla Kosnarová" userId="2c628162-5b85-4528-8dc6-99cc231551b1" providerId="ADAL" clId="{F1FCBCF5-5D36-4DC9-A205-954C28B1231C}" dt="2023-11-12T15:10:31.758" v="141" actId="21"/>
          <ac:picMkLst>
            <pc:docMk/>
            <pc:sldMk cId="2461921117" sldId="257"/>
            <ac:picMk id="26" creationId="{A5E2C6D9-1942-2D2A-6845-04CD561B388F}"/>
          </ac:picMkLst>
        </pc:picChg>
        <pc:picChg chg="add del mod">
          <ac:chgData name="Karla Kosnarová" userId="2c628162-5b85-4528-8dc6-99cc231551b1" providerId="ADAL" clId="{F1FCBCF5-5D36-4DC9-A205-954C28B1231C}" dt="2023-11-12T14:58:49.982" v="92" actId="931"/>
          <ac:picMkLst>
            <pc:docMk/>
            <pc:sldMk cId="2461921117" sldId="257"/>
            <ac:picMk id="28" creationId="{3DFCD5F5-2530-8D3E-9D72-C58CB70FC80B}"/>
          </ac:picMkLst>
        </pc:picChg>
        <pc:picChg chg="add mod">
          <ac:chgData name="Karla Kosnarová" userId="2c628162-5b85-4528-8dc6-99cc231551b1" providerId="ADAL" clId="{F1FCBCF5-5D36-4DC9-A205-954C28B1231C}" dt="2023-11-12T15:30:38.797" v="323" actId="1076"/>
          <ac:picMkLst>
            <pc:docMk/>
            <pc:sldMk cId="2461921117" sldId="257"/>
            <ac:picMk id="30" creationId="{E544439E-A583-0291-B53C-E6CAE214DD89}"/>
          </ac:picMkLst>
        </pc:picChg>
        <pc:picChg chg="add mod">
          <ac:chgData name="Karla Kosnarová" userId="2c628162-5b85-4528-8dc6-99cc231551b1" providerId="ADAL" clId="{F1FCBCF5-5D36-4DC9-A205-954C28B1231C}" dt="2023-11-12T16:52:26.707" v="935" actId="1076"/>
          <ac:picMkLst>
            <pc:docMk/>
            <pc:sldMk cId="2461921117" sldId="257"/>
            <ac:picMk id="32" creationId="{FA3EFBB0-D6F3-9573-C64C-68B7EADADDAF}"/>
          </ac:picMkLst>
        </pc:picChg>
        <pc:picChg chg="add mod modCrop">
          <ac:chgData name="Karla Kosnarová" userId="2c628162-5b85-4528-8dc6-99cc231551b1" providerId="ADAL" clId="{F1FCBCF5-5D36-4DC9-A205-954C28B1231C}" dt="2023-11-12T15:07:56.018" v="126" actId="1076"/>
          <ac:picMkLst>
            <pc:docMk/>
            <pc:sldMk cId="2461921117" sldId="257"/>
            <ac:picMk id="34" creationId="{50FA5320-9DE4-45B4-8B50-9F776A577E76}"/>
          </ac:picMkLst>
        </pc:picChg>
        <pc:picChg chg="add mod">
          <ac:chgData name="Karla Kosnarová" userId="2c628162-5b85-4528-8dc6-99cc231551b1" providerId="ADAL" clId="{F1FCBCF5-5D36-4DC9-A205-954C28B1231C}" dt="2023-11-12T15:08:08.833" v="129" actId="1076"/>
          <ac:picMkLst>
            <pc:docMk/>
            <pc:sldMk cId="2461921117" sldId="257"/>
            <ac:picMk id="35" creationId="{F2F9A8E2-4C49-579A-A110-424D13BD9E3A}"/>
          </ac:picMkLst>
        </pc:picChg>
        <pc:picChg chg="add del mod">
          <ac:chgData name="Karla Kosnarová" userId="2c628162-5b85-4528-8dc6-99cc231551b1" providerId="ADAL" clId="{F1FCBCF5-5D36-4DC9-A205-954C28B1231C}" dt="2023-11-12T15:10:25.439" v="139"/>
          <ac:picMkLst>
            <pc:docMk/>
            <pc:sldMk cId="2461921117" sldId="257"/>
            <ac:picMk id="36" creationId="{72A24920-3981-9319-243B-D00D01BAA55A}"/>
          </ac:picMkLst>
        </pc:picChg>
        <pc:picChg chg="add mod">
          <ac:chgData name="Karla Kosnarová" userId="2c628162-5b85-4528-8dc6-99cc231551b1" providerId="ADAL" clId="{F1FCBCF5-5D36-4DC9-A205-954C28B1231C}" dt="2023-11-12T16:14:09.781" v="369" actId="1076"/>
          <ac:picMkLst>
            <pc:docMk/>
            <pc:sldMk cId="2461921117" sldId="257"/>
            <ac:picMk id="37" creationId="{00DF6AD0-3812-D0F2-66BD-6F41D8E86276}"/>
          </ac:picMkLst>
        </pc:picChg>
        <pc:picChg chg="add del mod">
          <ac:chgData name="Karla Kosnarová" userId="2c628162-5b85-4528-8dc6-99cc231551b1" providerId="ADAL" clId="{F1FCBCF5-5D36-4DC9-A205-954C28B1231C}" dt="2023-11-12T15:13:33.854" v="169" actId="478"/>
          <ac:picMkLst>
            <pc:docMk/>
            <pc:sldMk cId="2461921117" sldId="257"/>
            <ac:picMk id="38" creationId="{00C664F5-5C8C-9ED5-1717-DC6A7D0356F9}"/>
          </ac:picMkLst>
        </pc:picChg>
        <pc:picChg chg="add mod">
          <ac:chgData name="Karla Kosnarová" userId="2c628162-5b85-4528-8dc6-99cc231551b1" providerId="ADAL" clId="{F1FCBCF5-5D36-4DC9-A205-954C28B1231C}" dt="2023-11-12T15:13:53.235" v="175" actId="1076"/>
          <ac:picMkLst>
            <pc:docMk/>
            <pc:sldMk cId="2461921117" sldId="257"/>
            <ac:picMk id="40" creationId="{4697E359-F3E1-FB82-5EBF-2BCE2BF49ECE}"/>
          </ac:picMkLst>
        </pc:picChg>
        <pc:picChg chg="add mod modCrop">
          <ac:chgData name="Karla Kosnarová" userId="2c628162-5b85-4528-8dc6-99cc231551b1" providerId="ADAL" clId="{F1FCBCF5-5D36-4DC9-A205-954C28B1231C}" dt="2023-11-12T15:29:44.731" v="290" actId="1076"/>
          <ac:picMkLst>
            <pc:docMk/>
            <pc:sldMk cId="2461921117" sldId="257"/>
            <ac:picMk id="42" creationId="{A3EF7F79-D4A0-EFF3-386E-A7E552577F4E}"/>
          </ac:picMkLst>
        </pc:picChg>
        <pc:picChg chg="add mod modCrop">
          <ac:chgData name="Karla Kosnarová" userId="2c628162-5b85-4528-8dc6-99cc231551b1" providerId="ADAL" clId="{F1FCBCF5-5D36-4DC9-A205-954C28B1231C}" dt="2023-11-12T16:56:30.314" v="942" actId="1076"/>
          <ac:picMkLst>
            <pc:docMk/>
            <pc:sldMk cId="2461921117" sldId="257"/>
            <ac:picMk id="45" creationId="{9650FD22-0B20-260D-A422-97BAF4C0938A}"/>
          </ac:picMkLst>
        </pc:picChg>
        <pc:picChg chg="del">
          <ac:chgData name="Karla Kosnarová" userId="2c628162-5b85-4528-8dc6-99cc231551b1" providerId="ADAL" clId="{F1FCBCF5-5D36-4DC9-A205-954C28B1231C}" dt="2023-11-12T15:07:59.152" v="127" actId="21"/>
          <ac:picMkLst>
            <pc:docMk/>
            <pc:sldMk cId="2461921117" sldId="257"/>
            <ac:picMk id="53" creationId="{4029FD30-0588-B67F-B36A-23406DE91834}"/>
          </ac:picMkLst>
        </pc:picChg>
      </pc:sldChg>
    </pc:docChg>
  </pc:docChgLst>
  <pc:docChgLst>
    <pc:chgData name="Karla Kosnarová" userId="2c628162-5b85-4528-8dc6-99cc231551b1" providerId="ADAL" clId="{4A433AF4-48FE-48E4-B98F-D4128AEE3E0F}"/>
    <pc:docChg chg="undo redo custSel modSld">
      <pc:chgData name="Karla Kosnarová" userId="2c628162-5b85-4528-8dc6-99cc231551b1" providerId="ADAL" clId="{4A433AF4-48FE-48E4-B98F-D4128AEE3E0F}" dt="2023-09-24T16:35:25.631" v="1307" actId="20577"/>
      <pc:docMkLst>
        <pc:docMk/>
      </pc:docMkLst>
      <pc:sldChg chg="addSp delSp modSp mod modClrScheme chgLayout">
        <pc:chgData name="Karla Kosnarová" userId="2c628162-5b85-4528-8dc6-99cc231551b1" providerId="ADAL" clId="{4A433AF4-48FE-48E4-B98F-D4128AEE3E0F}" dt="2023-09-24T16:35:25.631" v="1307" actId="20577"/>
        <pc:sldMkLst>
          <pc:docMk/>
          <pc:sldMk cId="2461921117" sldId="257"/>
        </pc:sldMkLst>
        <pc:spChg chg="mod ord">
          <ac:chgData name="Karla Kosnarová" userId="2c628162-5b85-4528-8dc6-99cc231551b1" providerId="ADAL" clId="{4A433AF4-48FE-48E4-B98F-D4128AEE3E0F}" dt="2023-09-24T16:18:33.039" v="1169" actId="1076"/>
          <ac:spMkLst>
            <pc:docMk/>
            <pc:sldMk cId="2461921117" sldId="257"/>
            <ac:spMk id="2" creationId="{00000000-0000-0000-0000-000000000000}"/>
          </ac:spMkLst>
        </pc:spChg>
        <pc:spChg chg="mod ord">
          <ac:chgData name="Karla Kosnarová" userId="2c628162-5b85-4528-8dc6-99cc231551b1" providerId="ADAL" clId="{4A433AF4-48FE-48E4-B98F-D4128AEE3E0F}" dt="2023-09-24T16:35:25.631" v="1307" actId="20577"/>
          <ac:spMkLst>
            <pc:docMk/>
            <pc:sldMk cId="2461921117" sldId="257"/>
            <ac:spMk id="3" creationId="{00000000-0000-0000-0000-000000000000}"/>
          </ac:spMkLst>
        </pc:spChg>
        <pc:spChg chg="mod">
          <ac:chgData name="Karla Kosnarová" userId="2c628162-5b85-4528-8dc6-99cc231551b1" providerId="ADAL" clId="{4A433AF4-48FE-48E4-B98F-D4128AEE3E0F}" dt="2023-09-24T15:01:28.427" v="484" actId="20577"/>
          <ac:spMkLst>
            <pc:docMk/>
            <pc:sldMk cId="2461921117" sldId="257"/>
            <ac:spMk id="10" creationId="{38B56427-3B6D-D69F-1E1D-7D0E3634E053}"/>
          </ac:spMkLst>
        </pc:spChg>
        <pc:spChg chg="mod ord">
          <ac:chgData name="Karla Kosnarová" userId="2c628162-5b85-4528-8dc6-99cc231551b1" providerId="ADAL" clId="{4A433AF4-48FE-48E4-B98F-D4128AEE3E0F}" dt="2023-09-24T16:33:12.068" v="1255" actId="20577"/>
          <ac:spMkLst>
            <pc:docMk/>
            <pc:sldMk cId="2461921117" sldId="257"/>
            <ac:spMk id="11" creationId="{00000000-0000-0000-0000-000000000000}"/>
          </ac:spMkLst>
        </pc:spChg>
        <pc:spChg chg="mod">
          <ac:chgData name="Karla Kosnarová" userId="2c628162-5b85-4528-8dc6-99cc231551b1" providerId="ADAL" clId="{4A433AF4-48FE-48E4-B98F-D4128AEE3E0F}" dt="2023-09-24T14:35:04.504" v="179"/>
          <ac:spMkLst>
            <pc:docMk/>
            <pc:sldMk cId="2461921117" sldId="257"/>
            <ac:spMk id="14" creationId="{A6FB19DD-9321-9E75-35ED-D79912AB9DE6}"/>
          </ac:spMkLst>
        </pc:spChg>
        <pc:spChg chg="mod">
          <ac:chgData name="Karla Kosnarová" userId="2c628162-5b85-4528-8dc6-99cc231551b1" providerId="ADAL" clId="{4A433AF4-48FE-48E4-B98F-D4128AEE3E0F}" dt="2023-09-24T14:26:45.524" v="57"/>
          <ac:spMkLst>
            <pc:docMk/>
            <pc:sldMk cId="2461921117" sldId="257"/>
            <ac:spMk id="20" creationId="{C0E38B76-E299-477B-F740-5A2266D5C6A3}"/>
          </ac:spMkLst>
        </pc:spChg>
        <pc:spChg chg="del mod">
          <ac:chgData name="Karla Kosnarová" userId="2c628162-5b85-4528-8dc6-99cc231551b1" providerId="ADAL" clId="{4A433AF4-48FE-48E4-B98F-D4128AEE3E0F}" dt="2023-09-24T14:25:54.662" v="43" actId="478"/>
          <ac:spMkLst>
            <pc:docMk/>
            <pc:sldMk cId="2461921117" sldId="257"/>
            <ac:spMk id="25" creationId="{00000000-0000-0000-0000-000000000000}"/>
          </ac:spMkLst>
        </pc:spChg>
        <pc:spChg chg="del">
          <ac:chgData name="Karla Kosnarová" userId="2c628162-5b85-4528-8dc6-99cc231551b1" providerId="ADAL" clId="{4A433AF4-48FE-48E4-B98F-D4128AEE3E0F}" dt="2023-09-24T14:25:56.943" v="45" actId="478"/>
          <ac:spMkLst>
            <pc:docMk/>
            <pc:sldMk cId="2461921117" sldId="257"/>
            <ac:spMk id="28" creationId="{00000000-0000-0000-0000-000000000000}"/>
          </ac:spMkLst>
        </pc:spChg>
        <pc:spChg chg="del">
          <ac:chgData name="Karla Kosnarová" userId="2c628162-5b85-4528-8dc6-99cc231551b1" providerId="ADAL" clId="{4A433AF4-48FE-48E4-B98F-D4128AEE3E0F}" dt="2023-09-24T14:25:55.290" v="44" actId="478"/>
          <ac:spMkLst>
            <pc:docMk/>
            <pc:sldMk cId="2461921117" sldId="257"/>
            <ac:spMk id="31" creationId="{00000000-0000-0000-0000-000000000000}"/>
          </ac:spMkLst>
        </pc:spChg>
        <pc:spChg chg="del">
          <ac:chgData name="Karla Kosnarová" userId="2c628162-5b85-4528-8dc6-99cc231551b1" providerId="ADAL" clId="{4A433AF4-48FE-48E4-B98F-D4128AEE3E0F}" dt="2023-09-24T14:23:53.654" v="36" actId="478"/>
          <ac:spMkLst>
            <pc:docMk/>
            <pc:sldMk cId="2461921117" sldId="257"/>
            <ac:spMk id="32" creationId="{00000000-0000-0000-0000-000000000000}"/>
          </ac:spMkLst>
        </pc:spChg>
        <pc:spChg chg="del mod">
          <ac:chgData name="Karla Kosnarová" userId="2c628162-5b85-4528-8dc6-99cc231551b1" providerId="ADAL" clId="{4A433AF4-48FE-48E4-B98F-D4128AEE3E0F}" dt="2023-09-24T14:22:44.009" v="4" actId="478"/>
          <ac:spMkLst>
            <pc:docMk/>
            <pc:sldMk cId="2461921117" sldId="257"/>
            <ac:spMk id="37" creationId="{00000000-0000-0000-0000-000000000000}"/>
          </ac:spMkLst>
        </pc:spChg>
        <pc:spChg chg="del">
          <ac:chgData name="Karla Kosnarová" userId="2c628162-5b85-4528-8dc6-99cc231551b1" providerId="ADAL" clId="{4A433AF4-48FE-48E4-B98F-D4128AEE3E0F}" dt="2023-09-24T14:25:37.514" v="37" actId="478"/>
          <ac:spMkLst>
            <pc:docMk/>
            <pc:sldMk cId="2461921117" sldId="257"/>
            <ac:spMk id="40" creationId="{00000000-0000-0000-0000-000000000000}"/>
          </ac:spMkLst>
        </pc:spChg>
        <pc:spChg chg="del">
          <ac:chgData name="Karla Kosnarová" userId="2c628162-5b85-4528-8dc6-99cc231551b1" providerId="ADAL" clId="{4A433AF4-48FE-48E4-B98F-D4128AEE3E0F}" dt="2023-09-24T14:25:37.514" v="37" actId="478"/>
          <ac:spMkLst>
            <pc:docMk/>
            <pc:sldMk cId="2461921117" sldId="257"/>
            <ac:spMk id="42" creationId="{00000000-0000-0000-0000-000000000000}"/>
          </ac:spMkLst>
        </pc:spChg>
        <pc:spChg chg="add del">
          <ac:chgData name="Karla Kosnarová" userId="2c628162-5b85-4528-8dc6-99cc231551b1" providerId="ADAL" clId="{4A433AF4-48FE-48E4-B98F-D4128AEE3E0F}" dt="2023-09-24T15:03:34.796" v="565" actId="478"/>
          <ac:spMkLst>
            <pc:docMk/>
            <pc:sldMk cId="2461921117" sldId="257"/>
            <ac:spMk id="52" creationId="{6A7BDC1C-BE9A-7167-CD01-A2110D963ACE}"/>
          </ac:spMkLst>
        </pc:spChg>
        <pc:grpChg chg="add mod">
          <ac:chgData name="Karla Kosnarová" userId="2c628162-5b85-4528-8dc6-99cc231551b1" providerId="ADAL" clId="{4A433AF4-48FE-48E4-B98F-D4128AEE3E0F}" dt="2023-09-24T15:05:54.969" v="583" actId="1076"/>
          <ac:grpSpMkLst>
            <pc:docMk/>
            <pc:sldMk cId="2461921117" sldId="257"/>
            <ac:grpSpMk id="8" creationId="{73FFD7F6-21B0-6A8D-1D6F-B732E137D070}"/>
          </ac:grpSpMkLst>
        </pc:grpChg>
        <pc:grpChg chg="add mod">
          <ac:chgData name="Karla Kosnarová" userId="2c628162-5b85-4528-8dc6-99cc231551b1" providerId="ADAL" clId="{4A433AF4-48FE-48E4-B98F-D4128AEE3E0F}" dt="2023-09-24T15:05:58.293" v="584" actId="1076"/>
          <ac:grpSpMkLst>
            <pc:docMk/>
            <pc:sldMk cId="2461921117" sldId="257"/>
            <ac:grpSpMk id="12" creationId="{288050B5-2D50-A8DD-FC75-0E3A2D08D90F}"/>
          </ac:grpSpMkLst>
        </pc:grpChg>
        <pc:grpChg chg="add mod">
          <ac:chgData name="Karla Kosnarová" userId="2c628162-5b85-4528-8dc6-99cc231551b1" providerId="ADAL" clId="{4A433AF4-48FE-48E4-B98F-D4128AEE3E0F}" dt="2023-09-24T15:06:00.931" v="585" actId="1076"/>
          <ac:grpSpMkLst>
            <pc:docMk/>
            <pc:sldMk cId="2461921117" sldId="257"/>
            <ac:grpSpMk id="16" creationId="{D4AFAD5C-DD16-6924-1B75-C2502CB2CC1E}"/>
          </ac:grpSpMkLst>
        </pc:grpChg>
        <pc:grpChg chg="mod">
          <ac:chgData name="Karla Kosnarová" userId="2c628162-5b85-4528-8dc6-99cc231551b1" providerId="ADAL" clId="{4A433AF4-48FE-48E4-B98F-D4128AEE3E0F}" dt="2023-09-24T14:26:45.524" v="57"/>
          <ac:grpSpMkLst>
            <pc:docMk/>
            <pc:sldMk cId="2461921117" sldId="257"/>
            <ac:grpSpMk id="17" creationId="{1B49E259-9276-048F-8269-069EF6F7A1E3}"/>
          </ac:grpSpMkLst>
        </pc:grpChg>
        <pc:picChg chg="del">
          <ac:chgData name="Karla Kosnarová" userId="2c628162-5b85-4528-8dc6-99cc231551b1" providerId="ADAL" clId="{4A433AF4-48FE-48E4-B98F-D4128AEE3E0F}" dt="2023-09-24T14:22:40.292" v="0" actId="478"/>
          <ac:picMkLst>
            <pc:docMk/>
            <pc:sldMk cId="2461921117" sldId="257"/>
            <ac:picMk id="4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2:41.596" v="2" actId="478"/>
          <ac:picMkLst>
            <pc:docMk/>
            <pc:sldMk cId="2461921117" sldId="257"/>
            <ac:picMk id="6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2:41.172" v="1" actId="478"/>
          <ac:picMkLst>
            <pc:docMk/>
            <pc:sldMk cId="2461921117" sldId="257"/>
            <ac:picMk id="7" creationId="{00000000-0000-0000-0000-000000000000}"/>
          </ac:picMkLst>
        </pc:picChg>
        <pc:picChg chg="mod">
          <ac:chgData name="Karla Kosnarová" userId="2c628162-5b85-4528-8dc6-99cc231551b1" providerId="ADAL" clId="{4A433AF4-48FE-48E4-B98F-D4128AEE3E0F}" dt="2023-09-24T14:26:25.179" v="53"/>
          <ac:picMkLst>
            <pc:docMk/>
            <pc:sldMk cId="2461921117" sldId="257"/>
            <ac:picMk id="9" creationId="{B99C81D6-0AC2-1805-584F-9F47410F1D66}"/>
          </ac:picMkLst>
        </pc:picChg>
        <pc:picChg chg="mod">
          <ac:chgData name="Karla Kosnarová" userId="2c628162-5b85-4528-8dc6-99cc231551b1" providerId="ADAL" clId="{4A433AF4-48FE-48E4-B98F-D4128AEE3E0F}" dt="2023-09-24T14:26:34.290" v="55"/>
          <ac:picMkLst>
            <pc:docMk/>
            <pc:sldMk cId="2461921117" sldId="257"/>
            <ac:picMk id="13" creationId="{A269B104-0561-A9C1-2DEA-2659CB831034}"/>
          </ac:picMkLst>
        </pc:picChg>
        <pc:picChg chg="mod">
          <ac:chgData name="Karla Kosnarová" userId="2c628162-5b85-4528-8dc6-99cc231551b1" providerId="ADAL" clId="{4A433AF4-48FE-48E4-B98F-D4128AEE3E0F}" dt="2023-09-24T14:26:45.524" v="57"/>
          <ac:picMkLst>
            <pc:docMk/>
            <pc:sldMk cId="2461921117" sldId="257"/>
            <ac:picMk id="18" creationId="{B1A267B3-C1A3-2721-BC96-5595487E802E}"/>
          </ac:picMkLst>
        </pc:picChg>
        <pc:picChg chg="mod">
          <ac:chgData name="Karla Kosnarová" userId="2c628162-5b85-4528-8dc6-99cc231551b1" providerId="ADAL" clId="{4A433AF4-48FE-48E4-B98F-D4128AEE3E0F}" dt="2023-09-24T14:26:45.524" v="57"/>
          <ac:picMkLst>
            <pc:docMk/>
            <pc:sldMk cId="2461921117" sldId="257"/>
            <ac:picMk id="19" creationId="{37AE0AD4-47E9-B0AA-1242-A9DAAA4F3431}"/>
          </ac:picMkLst>
        </pc:picChg>
        <pc:picChg chg="add mod ord modCrop">
          <ac:chgData name="Karla Kosnarová" userId="2c628162-5b85-4528-8dc6-99cc231551b1" providerId="ADAL" clId="{4A433AF4-48FE-48E4-B98F-D4128AEE3E0F}" dt="2023-09-24T16:18:41.247" v="1171" actId="1076"/>
          <ac:picMkLst>
            <pc:docMk/>
            <pc:sldMk cId="2461921117" sldId="257"/>
            <ac:picMk id="22" creationId="{9AF071DE-B417-C4EC-2B9F-8AAA535F6A60}"/>
          </ac:picMkLst>
        </pc:picChg>
        <pc:picChg chg="del">
          <ac:chgData name="Karla Kosnarová" userId="2c628162-5b85-4528-8dc6-99cc231551b1" providerId="ADAL" clId="{4A433AF4-48FE-48E4-B98F-D4128AEE3E0F}" dt="2023-09-24T14:26:00.468" v="48" actId="478"/>
          <ac:picMkLst>
            <pc:docMk/>
            <pc:sldMk cId="2461921117" sldId="257"/>
            <ac:picMk id="23" creationId="{00000000-0000-0000-0000-000000000000}"/>
          </ac:picMkLst>
        </pc:picChg>
        <pc:picChg chg="add del">
          <ac:chgData name="Karla Kosnarová" userId="2c628162-5b85-4528-8dc6-99cc231551b1" providerId="ADAL" clId="{4A433AF4-48FE-48E4-B98F-D4128AEE3E0F}" dt="2023-09-24T14:41:54.306" v="328" actId="478"/>
          <ac:picMkLst>
            <pc:docMk/>
            <pc:sldMk cId="2461921117" sldId="257"/>
            <ac:picMk id="26" creationId="{9A1542D4-A369-AC3D-49FE-761DF6B126CB}"/>
          </ac:picMkLst>
        </pc:picChg>
        <pc:picChg chg="del">
          <ac:chgData name="Karla Kosnarová" userId="2c628162-5b85-4528-8dc6-99cc231551b1" providerId="ADAL" clId="{4A433AF4-48FE-48E4-B98F-D4128AEE3E0F}" dt="2023-09-24T14:26:01.950" v="50" actId="478"/>
          <ac:picMkLst>
            <pc:docMk/>
            <pc:sldMk cId="2461921117" sldId="257"/>
            <ac:picMk id="27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59.403" v="47" actId="478"/>
          <ac:picMkLst>
            <pc:docMk/>
            <pc:sldMk cId="2461921117" sldId="257"/>
            <ac:picMk id="29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6:01.254" v="49" actId="478"/>
          <ac:picMkLst>
            <pc:docMk/>
            <pc:sldMk cId="2461921117" sldId="257"/>
            <ac:picMk id="30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57.809" v="46" actId="478"/>
          <ac:picMkLst>
            <pc:docMk/>
            <pc:sldMk cId="2461921117" sldId="257"/>
            <ac:picMk id="33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37.514" v="37" actId="478"/>
          <ac:picMkLst>
            <pc:docMk/>
            <pc:sldMk cId="2461921117" sldId="257"/>
            <ac:picMk id="34" creationId="{00000000-0000-0000-0000-000000000000}"/>
          </ac:picMkLst>
        </pc:picChg>
        <pc:picChg chg="del mod">
          <ac:chgData name="Karla Kosnarová" userId="2c628162-5b85-4528-8dc6-99cc231551b1" providerId="ADAL" clId="{4A433AF4-48FE-48E4-B98F-D4128AEE3E0F}" dt="2023-09-24T14:57:57.051" v="384" actId="478"/>
          <ac:picMkLst>
            <pc:docMk/>
            <pc:sldMk cId="2461921117" sldId="257"/>
            <ac:picMk id="35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43.733" v="38" actId="478"/>
          <ac:picMkLst>
            <pc:docMk/>
            <pc:sldMk cId="2461921117" sldId="257"/>
            <ac:picMk id="36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52.723" v="41" actId="478"/>
          <ac:picMkLst>
            <pc:docMk/>
            <pc:sldMk cId="2461921117" sldId="257"/>
            <ac:picMk id="38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37.514" v="37" actId="478"/>
          <ac:picMkLst>
            <pc:docMk/>
            <pc:sldMk cId="2461921117" sldId="257"/>
            <ac:picMk id="39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5:04:03.194" v="567" actId="478"/>
          <ac:picMkLst>
            <pc:docMk/>
            <pc:sldMk cId="2461921117" sldId="257"/>
            <ac:picMk id="41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44.796" v="39" actId="478"/>
          <ac:picMkLst>
            <pc:docMk/>
            <pc:sldMk cId="2461921117" sldId="257"/>
            <ac:picMk id="44" creationId="{00000000-0000-0000-0000-000000000000}"/>
          </ac:picMkLst>
        </pc:picChg>
        <pc:picChg chg="add del">
          <ac:chgData name="Karla Kosnarová" userId="2c628162-5b85-4528-8dc6-99cc231551b1" providerId="ADAL" clId="{4A433AF4-48FE-48E4-B98F-D4128AEE3E0F}" dt="2023-09-24T14:41:52.842" v="327" actId="478"/>
          <ac:picMkLst>
            <pc:docMk/>
            <pc:sldMk cId="2461921117" sldId="257"/>
            <ac:picMk id="45" creationId="{820A2CE6-9A45-0CCB-F209-45BCB7DD69FD}"/>
          </ac:picMkLst>
        </pc:picChg>
        <pc:picChg chg="add mod">
          <ac:chgData name="Karla Kosnarová" userId="2c628162-5b85-4528-8dc6-99cc231551b1" providerId="ADAL" clId="{4A433AF4-48FE-48E4-B98F-D4128AEE3E0F}" dt="2023-09-24T15:05:37.577" v="581" actId="1076"/>
          <ac:picMkLst>
            <pc:docMk/>
            <pc:sldMk cId="2461921117" sldId="257"/>
            <ac:picMk id="46" creationId="{D48875B1-D989-E9AF-2650-200B76A5E450}"/>
          </ac:picMkLst>
        </pc:picChg>
        <pc:picChg chg="del">
          <ac:chgData name="Karla Kosnarová" userId="2c628162-5b85-4528-8dc6-99cc231551b1" providerId="ADAL" clId="{4A433AF4-48FE-48E4-B98F-D4128AEE3E0F}" dt="2023-09-24T14:25:37.514" v="37" actId="478"/>
          <ac:picMkLst>
            <pc:docMk/>
            <pc:sldMk cId="2461921117" sldId="257"/>
            <ac:picMk id="47" creationId="{00000000-0000-0000-0000-000000000000}"/>
          </ac:picMkLst>
        </pc:picChg>
        <pc:picChg chg="del">
          <ac:chgData name="Karla Kosnarová" userId="2c628162-5b85-4528-8dc6-99cc231551b1" providerId="ADAL" clId="{4A433AF4-48FE-48E4-B98F-D4128AEE3E0F}" dt="2023-09-24T14:25:45.736" v="40" actId="478"/>
          <ac:picMkLst>
            <pc:docMk/>
            <pc:sldMk cId="2461921117" sldId="257"/>
            <ac:picMk id="49" creationId="{00000000-0000-0000-0000-000000000000}"/>
          </ac:picMkLst>
        </pc:picChg>
        <pc:picChg chg="add mod">
          <ac:chgData name="Karla Kosnarová" userId="2c628162-5b85-4528-8dc6-99cc231551b1" providerId="ADAL" clId="{4A433AF4-48FE-48E4-B98F-D4128AEE3E0F}" dt="2023-09-24T15:05:44.656" v="582" actId="1076"/>
          <ac:picMkLst>
            <pc:docMk/>
            <pc:sldMk cId="2461921117" sldId="257"/>
            <ac:picMk id="50" creationId="{57BFAC6C-41C8-2BC0-694B-3902C228D9B5}"/>
          </ac:picMkLst>
        </pc:picChg>
        <pc:picChg chg="add mod">
          <ac:chgData name="Karla Kosnarová" userId="2c628162-5b85-4528-8dc6-99cc231551b1" providerId="ADAL" clId="{4A433AF4-48FE-48E4-B98F-D4128AEE3E0F}" dt="2023-09-24T15:04:27.882" v="571" actId="1076"/>
          <ac:picMkLst>
            <pc:docMk/>
            <pc:sldMk cId="2461921117" sldId="257"/>
            <ac:picMk id="53" creationId="{4029FD30-0588-B67F-B36A-23406DE91834}"/>
          </ac:picMkLst>
        </pc:picChg>
        <pc:cxnChg chg="del">
          <ac:chgData name="Karla Kosnarová" userId="2c628162-5b85-4528-8dc6-99cc231551b1" providerId="ADAL" clId="{4A433AF4-48FE-48E4-B98F-D4128AEE3E0F}" dt="2023-09-24T14:47:24.432" v="334" actId="478"/>
          <ac:cxnSpMkLst>
            <pc:docMk/>
            <pc:sldMk cId="2461921117" sldId="257"/>
            <ac:cxnSpMk id="5" creationId="{00000000-0000-0000-0000-000000000000}"/>
          </ac:cxnSpMkLst>
        </pc:cxnChg>
        <pc:cxnChg chg="del">
          <ac:chgData name="Karla Kosnarová" userId="2c628162-5b85-4528-8dc6-99cc231551b1" providerId="ADAL" clId="{4A433AF4-48FE-48E4-B98F-D4128AEE3E0F}" dt="2023-09-24T14:26:06.091" v="51" actId="478"/>
          <ac:cxnSpMkLst>
            <pc:docMk/>
            <pc:sldMk cId="2461921117" sldId="257"/>
            <ac:cxnSpMk id="15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86" y="-13118"/>
            <a:ext cx="8165306" cy="432048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HFX10H 011 – akumulátorový vysavač HFX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8" y="545022"/>
            <a:ext cx="8882183" cy="410146"/>
          </a:xfrm>
        </p:spPr>
        <p:txBody>
          <a:bodyPr>
            <a:no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Multifunkční – tyčový a ruční akumulátorový vysavač, technologie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CORNERGENIE™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ANTI-TWIST</a:t>
            </a:r>
            <a:r>
              <a:rPr kumimoji="0" lang="en-US" altLang="zh-CN" sz="1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TM</a:t>
            </a:r>
            <a:r>
              <a:rPr kumimoji="0" lang="cs-CZ" sz="140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       63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AW po dobu 30 minut, LED osvětlení hubice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Floors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Touch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XL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nádoba 1,2 l, snadné nabíjení kdekoliv, LED displej na rukojeti, parkovací pozice a kompaktní složení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7049" y="842190"/>
            <a:ext cx="4362380" cy="6045453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(V)	21,6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	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30 min standardní režim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12 min Turbo režim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	Lithium Ion (LION) – vyjímatelná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baterií		1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Hlučnost (dB(A))		84</a:t>
            </a:r>
          </a:p>
          <a:p>
            <a:pPr>
              <a:spcBef>
                <a:spcPct val="0"/>
              </a:spcBef>
            </a:pPr>
            <a:endParaRPr lang="cs-CZ" altLang="cs-CZ" sz="3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Funkce a výbava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Typ motoru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Bezkartáčový motor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365 W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63 AW * ve 		standardním režimu po dobu 30 min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cs-CZ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CORNERGENIE™	Unikátní integrovaná hubice na rohy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HEPA filtr 2v1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Snadno vyjímatelný a omývatelný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	Omývatelný mikrofiltr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(nabíječky) (V)	230-240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24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plně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vybitého stavu (hod)	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3,5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(po prvním nabití)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nabíječky (m)	1,5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LED displej na rukojeti 	regulace výkonu: Standardní režim,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		Turbo režim, volba povrchu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(rychlosti 		otáčení kartáče),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zbývající čas provozu,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nabíjení a stav baterie, upozornění na údržbu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LED osvětlení hubice	Kompaktní pruh se studeným světlem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altLang="cs-CZ" sz="900" dirty="0">
                <a:solidFill>
                  <a:prstClr val="black"/>
                </a:solidFill>
                <a:latin typeface="Arial" panose="020B0604020202020204" pitchFamily="34" charset="0"/>
              </a:rPr>
              <a:t>		</a:t>
            </a:r>
            <a:r>
              <a:rPr kumimoji="0" lang="cs-CZ" altLang="cs-CZ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lépe odhalí prach na povrchu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XL nádoba na prach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s objemem 1,2 s patentovanou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 technologií 		No </a:t>
            </a:r>
            <a:r>
              <a:rPr lang="cs-CZ" altLang="cs-CZ" sz="900" b="1" dirty="0" err="1">
                <a:solidFill>
                  <a:schemeClr val="tx1"/>
                </a:solidFill>
                <a:latin typeface="Arial" panose="020B0604020202020204" pitchFamily="34" charset="0"/>
              </a:rPr>
              <a:t>Touch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pro snadné vysypávání prachu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Montáž na stěnu		Ano (2 šrouby součástí balení)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Parkovací pozice 	</a:t>
            </a:r>
            <a:r>
              <a:rPr lang="cs-CZ" altLang="cs-CZ" sz="900" b="1" dirty="0" err="1">
                <a:solidFill>
                  <a:schemeClr val="tx1"/>
                </a:solidFill>
                <a:latin typeface="Arial" panose="020B0604020202020204" pitchFamily="34" charset="0"/>
              </a:rPr>
              <a:t>Quick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 Park &amp; Go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Kompaktní složení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kartáče z hubice	Ano – bez nutnosti obracet hubici</a:t>
            </a:r>
          </a:p>
          <a:p>
            <a:pPr>
              <a:spcBef>
                <a:spcPct val="0"/>
              </a:spcBef>
            </a:pPr>
            <a:endParaRPr lang="cs-CZ" altLang="cs-CZ" sz="3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ANTI-TWIST™ motorizovaná hubice All </a:t>
            </a:r>
            <a:r>
              <a:rPr lang="cs-CZ" altLang="cs-CZ" sz="900" b="1" dirty="0" err="1">
                <a:solidFill>
                  <a:schemeClr val="tx1"/>
                </a:solidFill>
                <a:latin typeface="Arial" panose="020B0604020202020204" pitchFamily="34" charset="0"/>
              </a:rPr>
              <a:t>Floors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 na všechny povrchy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 vyjímatelným rotačním kartáčem a hřebenem proti namotávání vlasů a nečistot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Prachový a nábytkový kartáč 2v1, dlouhá ohebná štěrbinová hubice,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Mini nádoba na prach, sáček na příslušenství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a nabíjení baterie s LED ukazatelem - nabíjení kdekoliv</a:t>
            </a:r>
          </a:p>
          <a:p>
            <a:pPr>
              <a:spcBef>
                <a:spcPct val="0"/>
              </a:spcBef>
            </a:pPr>
            <a:endParaRPr lang="cs-CZ" altLang="cs-CZ" sz="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39401017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EAN kód		8059019065854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Barva		Titanová s </a:t>
            </a:r>
            <a:r>
              <a:rPr lang="cs-CZ" altLang="cs-CZ" sz="900" dirty="0" err="1">
                <a:solidFill>
                  <a:schemeClr val="tx1"/>
                </a:solidFill>
                <a:latin typeface="Arial" panose="020B0604020202020204" pitchFamily="34" charset="0"/>
              </a:rPr>
              <a:t>Cherry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 Magenta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výrobku v x š x h (cm)	112,4 x 25,8 x 20,2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3,7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21 x 60 x 32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5,99</a:t>
            </a:r>
          </a:p>
          <a:p>
            <a:pPr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" name="TextBox 22"/>
          <p:cNvSpPr txBox="1"/>
          <p:nvPr/>
        </p:nvSpPr>
        <p:spPr>
          <a:xfrm>
            <a:off x="4904547" y="5226328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VYJÍMATELNÁ BATERIE S LED UKAZATELEM A MOŽNOSTÍ NABÍJENÍ KDEKOLIV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arallelogramma 53">
            <a:extLst>
              <a:ext uri="{FF2B5EF4-FFF2-40B4-BE49-F238E27FC236}">
                <a16:creationId xmlns:a16="http://schemas.microsoft.com/office/drawing/2014/main" id="{38B56427-3B6D-D69F-1E1D-7D0E3634E053}"/>
              </a:ext>
            </a:extLst>
          </p:cNvPr>
          <p:cNvSpPr/>
          <p:nvPr/>
        </p:nvSpPr>
        <p:spPr>
          <a:xfrm>
            <a:off x="4107905" y="1076629"/>
            <a:ext cx="2645275" cy="262360"/>
          </a:xfrm>
          <a:prstGeom prst="parallelogram">
            <a:avLst/>
          </a:prstGeom>
          <a:solidFill>
            <a:srgbClr val="DC1F29"/>
          </a:solidFill>
          <a:ln>
            <a:solidFill>
              <a:srgbClr val="DC1F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72 Condensed" panose="020B0506030000000003" pitchFamily="34" charset="0"/>
            </a:endParaRPr>
          </a:p>
        </p:txBody>
      </p:sp>
      <p:sp>
        <p:nvSpPr>
          <p:cNvPr id="14" name="Parallelogramma 53">
            <a:extLst>
              <a:ext uri="{FF2B5EF4-FFF2-40B4-BE49-F238E27FC236}">
                <a16:creationId xmlns:a16="http://schemas.microsoft.com/office/drawing/2014/main" id="{A6FB19DD-9321-9E75-35ED-D79912AB9DE6}"/>
              </a:ext>
            </a:extLst>
          </p:cNvPr>
          <p:cNvSpPr/>
          <p:nvPr/>
        </p:nvSpPr>
        <p:spPr>
          <a:xfrm>
            <a:off x="4147090" y="2923839"/>
            <a:ext cx="2646471" cy="262478"/>
          </a:xfrm>
          <a:prstGeom prst="parallelogram">
            <a:avLst/>
          </a:prstGeom>
          <a:solidFill>
            <a:srgbClr val="DC1F29"/>
          </a:solidFill>
          <a:ln>
            <a:solidFill>
              <a:srgbClr val="DC1F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cs-CZ" sz="1400" b="1" dirty="0">
                <a:cs typeface="72 Condensed" panose="020B0506030000000003" pitchFamily="34" charset="0"/>
              </a:rPr>
              <a:t>TECHNOLOGIE NO TOUCH  </a:t>
            </a:r>
            <a:endParaRPr lang="en-US" sz="1400" baseline="30000" dirty="0">
              <a:ea typeface="Calibri"/>
              <a:cs typeface="Calibri"/>
            </a:endParaRPr>
          </a:p>
        </p:txBody>
      </p:sp>
      <p:grpSp>
        <p:nvGrpSpPr>
          <p:cNvPr id="16" name="Group 5">
            <a:extLst>
              <a:ext uri="{FF2B5EF4-FFF2-40B4-BE49-F238E27FC236}">
                <a16:creationId xmlns:a16="http://schemas.microsoft.com/office/drawing/2014/main" id="{D4AFAD5C-DD16-6924-1B75-C2502CB2CC1E}"/>
              </a:ext>
            </a:extLst>
          </p:cNvPr>
          <p:cNvGrpSpPr/>
          <p:nvPr/>
        </p:nvGrpSpPr>
        <p:grpSpPr>
          <a:xfrm>
            <a:off x="4159649" y="4791116"/>
            <a:ext cx="2645274" cy="1744982"/>
            <a:chOff x="4513004" y="4374737"/>
            <a:chExt cx="2645274" cy="1744982"/>
          </a:xfrm>
        </p:grpSpPr>
        <p:grpSp>
          <p:nvGrpSpPr>
            <p:cNvPr id="17" name="Group 42">
              <a:extLst>
                <a:ext uri="{FF2B5EF4-FFF2-40B4-BE49-F238E27FC236}">
                  <a16:creationId xmlns:a16="http://schemas.microsoft.com/office/drawing/2014/main" id="{1B49E259-9276-048F-8269-069EF6F7A1E3}"/>
                </a:ext>
              </a:extLst>
            </p:cNvPr>
            <p:cNvGrpSpPr/>
            <p:nvPr/>
          </p:nvGrpSpPr>
          <p:grpSpPr>
            <a:xfrm>
              <a:off x="4513004" y="4374737"/>
              <a:ext cx="2645274" cy="1744982"/>
              <a:chOff x="4526161" y="4221839"/>
              <a:chExt cx="2482564" cy="1637649"/>
            </a:xfrm>
          </p:grpSpPr>
          <p:pic>
            <p:nvPicPr>
              <p:cNvPr id="19" name="Immagine 25">
                <a:extLst>
                  <a:ext uri="{FF2B5EF4-FFF2-40B4-BE49-F238E27FC236}">
                    <a16:creationId xmlns:a16="http://schemas.microsoft.com/office/drawing/2014/main" id="{37AE0AD4-47E9-B0AA-1242-A9DAAA4F34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9674" t="21116" r="166"/>
              <a:stretch/>
            </p:blipFill>
            <p:spPr>
              <a:xfrm>
                <a:off x="4816275" y="4468061"/>
                <a:ext cx="1902336" cy="1391427"/>
              </a:xfrm>
              <a:prstGeom prst="rect">
                <a:avLst/>
              </a:prstGeom>
              <a:ln w="19050">
                <a:solidFill>
                  <a:schemeClr val="bg1"/>
                </a:solidFill>
              </a:ln>
            </p:spPr>
          </p:pic>
          <p:sp>
            <p:nvSpPr>
              <p:cNvPr id="20" name="Parallelogramma 53">
                <a:extLst>
                  <a:ext uri="{FF2B5EF4-FFF2-40B4-BE49-F238E27FC236}">
                    <a16:creationId xmlns:a16="http://schemas.microsoft.com/office/drawing/2014/main" id="{C0E38B76-E299-477B-F740-5A2266D5C6A3}"/>
                  </a:ext>
                </a:extLst>
              </p:cNvPr>
              <p:cNvSpPr/>
              <p:nvPr/>
            </p:nvSpPr>
            <p:spPr>
              <a:xfrm>
                <a:off x="4526161" y="4221839"/>
                <a:ext cx="2482564" cy="246222"/>
              </a:xfrm>
              <a:prstGeom prst="parallelogram">
                <a:avLst/>
              </a:prstGeom>
              <a:solidFill>
                <a:srgbClr val="DC1F29"/>
              </a:solidFill>
              <a:ln>
                <a:solidFill>
                  <a:srgbClr val="DC1F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72 Condensed" panose="020B0506030000000003" pitchFamily="34" charset="0"/>
                </a:endParaRP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1A267B3-C1A3-2721-BC96-5595487E8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99845" y="4408890"/>
              <a:ext cx="980356" cy="189168"/>
            </a:xfrm>
            <a:prstGeom prst="rect">
              <a:avLst/>
            </a:prstGeom>
          </p:spPr>
        </p:pic>
      </p:grpSp>
      <p:pic>
        <p:nvPicPr>
          <p:cNvPr id="6" name="Immagine 3" descr="Immagine che contiene logo&#10;&#10;Descrizione generata automaticamente">
            <a:extLst>
              <a:ext uri="{FF2B5EF4-FFF2-40B4-BE49-F238E27FC236}">
                <a16:creationId xmlns:a16="http://schemas.microsoft.com/office/drawing/2014/main" id="{B98C89BD-67CB-8969-BB47-88107CBF35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966" y="814356"/>
            <a:ext cx="843988" cy="843988"/>
          </a:xfrm>
          <a:prstGeom prst="rect">
            <a:avLst/>
          </a:prstGeom>
        </p:spPr>
      </p:pic>
      <p:sp>
        <p:nvSpPr>
          <p:cNvPr id="25" name="Rettangolo 44">
            <a:extLst>
              <a:ext uri="{FF2B5EF4-FFF2-40B4-BE49-F238E27FC236}">
                <a16:creationId xmlns:a16="http://schemas.microsoft.com/office/drawing/2014/main" id="{3C437CA3-EBD5-24EB-14E5-D2928A7FC1A4}"/>
              </a:ext>
            </a:extLst>
          </p:cNvPr>
          <p:cNvSpPr/>
          <p:nvPr/>
        </p:nvSpPr>
        <p:spPr>
          <a:xfrm>
            <a:off x="4440747" y="1340518"/>
            <a:ext cx="2026800" cy="13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E544439E-A583-0291-B53C-E6CAE214DD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223" y="816033"/>
            <a:ext cx="670769" cy="759855"/>
          </a:xfrm>
          <a:prstGeom prst="rect">
            <a:avLst/>
          </a:prstGeom>
        </p:spPr>
      </p:pic>
      <p:sp>
        <p:nvSpPr>
          <p:cNvPr id="31" name="Rettangolo 32">
            <a:extLst>
              <a:ext uri="{FF2B5EF4-FFF2-40B4-BE49-F238E27FC236}">
                <a16:creationId xmlns:a16="http://schemas.microsoft.com/office/drawing/2014/main" id="{133E0CA3-2FEC-9C2E-AF88-4FD696F7CF8E}"/>
              </a:ext>
            </a:extLst>
          </p:cNvPr>
          <p:cNvSpPr/>
          <p:nvPr/>
        </p:nvSpPr>
        <p:spPr>
          <a:xfrm>
            <a:off x="4440747" y="3186317"/>
            <a:ext cx="2026800" cy="13572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7" name="Immagine 43" descr="Immagine che contiene Carattere, Elementi grafici, grafica, tipografia&#10;&#10;Descrizione generata automaticamente">
            <a:extLst>
              <a:ext uri="{FF2B5EF4-FFF2-40B4-BE49-F238E27FC236}">
                <a16:creationId xmlns:a16="http://schemas.microsoft.com/office/drawing/2014/main" id="{00DF6AD0-3812-D0F2-66BD-6F41D8E862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849" y="1076629"/>
            <a:ext cx="1382595" cy="26925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4697E359-F3E1-FB82-5EBF-2BCE2BF49E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941" y="1344164"/>
            <a:ext cx="954384" cy="1349907"/>
          </a:xfrm>
          <a:prstGeom prst="rect">
            <a:avLst/>
          </a:prstGeom>
        </p:spPr>
      </p:pic>
      <p:sp>
        <p:nvSpPr>
          <p:cNvPr id="43" name="TextovéPole 42">
            <a:extLst>
              <a:ext uri="{FF2B5EF4-FFF2-40B4-BE49-F238E27FC236}">
                <a16:creationId xmlns:a16="http://schemas.microsoft.com/office/drawing/2014/main" id="{A5CBD77C-3997-748A-DDA4-193444FEAEF8}"/>
              </a:ext>
            </a:extLst>
          </p:cNvPr>
          <p:cNvSpPr txBox="1"/>
          <p:nvPr/>
        </p:nvSpPr>
        <p:spPr>
          <a:xfrm>
            <a:off x="3566886" y="6602713"/>
            <a:ext cx="477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800" i="1" baseline="30000" dirty="0">
                <a:solidFill>
                  <a:schemeClr val="tx1"/>
                </a:solidFill>
                <a:latin typeface="Arial" panose="020B0604020202020204" pitchFamily="34" charset="0"/>
              </a:rPr>
              <a:t>* </a:t>
            </a:r>
            <a:r>
              <a:rPr lang="cs-CZ" altLang="cs-CZ" sz="800" i="1" dirty="0">
                <a:solidFill>
                  <a:schemeClr val="tx1"/>
                </a:solidFill>
                <a:latin typeface="Arial" panose="020B0604020202020204" pitchFamily="34" charset="0"/>
              </a:rPr>
              <a:t>AW měřeny v souladu s IEC 62885-4:2020 na konci hubice laboratoří třetí strany.</a:t>
            </a:r>
          </a:p>
          <a:p>
            <a:endParaRPr lang="cs-CZ" dirty="0"/>
          </a:p>
        </p:txBody>
      </p:sp>
      <p:pic>
        <p:nvPicPr>
          <p:cNvPr id="9" name="Immagine 16" descr="Immagine che contiene veicolo spaziale&#10;&#10;Descrizione generata automaticamente con attendibilità media">
            <a:extLst>
              <a:ext uri="{FF2B5EF4-FFF2-40B4-BE49-F238E27FC236}">
                <a16:creationId xmlns:a16="http://schemas.microsoft.com/office/drawing/2014/main" id="{8CEAC19B-CFF8-B1AD-A025-73366446653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r="9388" b="16899"/>
          <a:stretch/>
        </p:blipFill>
        <p:spPr>
          <a:xfrm>
            <a:off x="4583590" y="3184017"/>
            <a:ext cx="1693903" cy="1361801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4EC42D0-BB5E-6454-8CB7-828874DCC97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9" t="8080" r="38182" b="605"/>
          <a:stretch/>
        </p:blipFill>
        <p:spPr>
          <a:xfrm>
            <a:off x="6592136" y="1575888"/>
            <a:ext cx="2448159" cy="5079847"/>
          </a:xfrm>
          <a:prstGeom prst="rect">
            <a:avLst/>
          </a:prstGeom>
        </p:spPr>
      </p:pic>
      <p:pic>
        <p:nvPicPr>
          <p:cNvPr id="15" name="Immagine 29">
            <a:extLst>
              <a:ext uri="{FF2B5EF4-FFF2-40B4-BE49-F238E27FC236}">
                <a16:creationId xmlns:a16="http://schemas.microsoft.com/office/drawing/2014/main" id="{2A41CA51-2CFD-55E8-27F9-9C184AF0EC2C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8516" y="5963784"/>
            <a:ext cx="1158123" cy="843734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443E2B14-EC95-13BB-3FA8-46F0FB35D4D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9" t="-1" r="17186" b="32823"/>
          <a:stretch/>
        </p:blipFill>
        <p:spPr>
          <a:xfrm>
            <a:off x="6753180" y="1820204"/>
            <a:ext cx="896702" cy="88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</TotalTime>
  <Words>455</Words>
  <Application>Microsoft Office PowerPoint</Application>
  <PresentationFormat>Předvádění na obrazovce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72 Condensed</vt:lpstr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HFX10H 011 – akumulátorový vysavač HFX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Kubíková Pavlína</cp:lastModifiedBy>
  <cp:revision>148</cp:revision>
  <cp:lastPrinted>2016-03-31T14:41:45Z</cp:lastPrinted>
  <dcterms:created xsi:type="dcterms:W3CDTF">2016-03-31T13:54:55Z</dcterms:created>
  <dcterms:modified xsi:type="dcterms:W3CDTF">2024-03-21T10:44:37Z</dcterms:modified>
</cp:coreProperties>
</file>