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91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12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HW4 37AMC/1-S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 SLIM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Total Care,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Eco Power Inverter motor</a:t>
            </a: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Jmenovitá kapacita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0,448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45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1251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3:28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Total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možno prát různé barvy a materiály dohromady. Automaticky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přizpůsobí průběh praní kapacitě a typologii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zatížení s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maximální péčí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                   a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s dokonalými výsledky již při 30°C díky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perfektnímu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efektivitou.</a:t>
            </a:r>
            <a:endParaRPr lang="cs-CZ" altLang="cs-CZ" sz="800" dirty="0">
              <a:solidFill>
                <a:schemeClr val="tx1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14,30,44 min, All In One 59 min, Total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42544" y="4262422"/>
            <a:ext cx="7204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prát různé barvy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tkaniny dohromady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31010833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8059019010373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bílými dvířky a 		chromovaným proužkem na 		dvířkách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460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7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882634" y="1019586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64229" y="1030876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34" y="1997802"/>
            <a:ext cx="720000" cy="720000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6451944" y="2266709"/>
            <a:ext cx="298544" cy="2598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575712" y="213994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46 </a:t>
            </a:r>
            <a:r>
              <a:rPr lang="cs-CZ" dirty="0" smtClean="0"/>
              <a:t>cm</a:t>
            </a:r>
            <a:endParaRPr lang="cs-CZ" dirty="0"/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6" b="90063"/>
          <a:stretch/>
        </p:blipFill>
        <p:spPr>
          <a:xfrm>
            <a:off x="7901762" y="806544"/>
            <a:ext cx="919934" cy="90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266" y="1781155"/>
            <a:ext cx="1603465" cy="32069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0" t="11447" r="22327" b="10691"/>
          <a:stretch/>
        </p:blipFill>
        <p:spPr>
          <a:xfrm>
            <a:off x="5740445" y="2648224"/>
            <a:ext cx="1640992" cy="229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1484</TotalTime>
  <Words>60</Words>
  <Application>Microsoft Office PowerPoint</Application>
  <PresentationFormat>Předvádění na obrazovce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HW4 37AMC/1-S Předem plněná automatická pračka H-WASH 500 SLIM Wifi + Bluetooth připojení, aplikace hOn, Total Care, All In One 59 min, displej v CZ i SK, Eco Power Inverter motor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150</cp:revision>
  <cp:lastPrinted>2016-03-31T14:41:45Z</cp:lastPrinted>
  <dcterms:created xsi:type="dcterms:W3CDTF">2016-03-31T13:54:55Z</dcterms:created>
  <dcterms:modified xsi:type="dcterms:W3CDTF">2021-09-23T09:24:01Z</dcterms:modified>
</cp:coreProperties>
</file>