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CHAE 2002E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Truhlicový </a:t>
            </a:r>
            <a:r>
              <a:rPr lang="cs-CZ" altLang="cs-CZ" sz="1400" dirty="0" smtClean="0">
                <a:latin typeface="Arial" charset="0"/>
              </a:rPr>
              <a:t>mrazák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elektronické ovládání, 1 drátěný koš, 4 hvězdičky, Rychlé mrazení, displej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71824" y="1119899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196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-/</a:t>
            </a:r>
            <a:r>
              <a:rPr lang="cs-CZ" altLang="cs-CZ" sz="800" dirty="0" smtClean="0">
                <a:latin typeface="Arial" charset="0"/>
              </a:rPr>
              <a:t>196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0,545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199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12,5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21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</a:t>
            </a:r>
            <a:r>
              <a:rPr lang="cs-CZ" altLang="cs-CZ" sz="800" dirty="0" smtClean="0">
                <a:latin typeface="Arial" charset="0"/>
              </a:rPr>
              <a:t>SN </a:t>
            </a:r>
            <a:r>
              <a:rPr lang="cs-CZ" altLang="cs-CZ" sz="800" dirty="0">
                <a:latin typeface="Arial" charset="0"/>
              </a:rPr>
              <a:t>- </a:t>
            </a:r>
            <a:r>
              <a:rPr lang="cs-CZ" altLang="cs-CZ" sz="800" dirty="0" smtClean="0">
                <a:latin typeface="Arial" charset="0"/>
              </a:rPr>
              <a:t>T 10°- 43°C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 smtClean="0">
                <a:latin typeface="Arial" charset="0"/>
              </a:rPr>
              <a:t>-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Elektronické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displej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 </a:t>
            </a:r>
            <a:r>
              <a:rPr lang="cs-CZ" altLang="cs-CZ" sz="800" b="1" dirty="0">
                <a:latin typeface="Arial" charset="0"/>
              </a:rPr>
              <a:t>Fast Freeze – Rychlé mrazení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Zablokování tlačítek ovládání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Manuální rozmrazování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 drátěný koš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Integrované madlo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Ekologické </a:t>
            </a:r>
            <a:r>
              <a:rPr lang="cs-CZ" altLang="cs-CZ" sz="800" dirty="0">
                <a:latin typeface="Arial" charset="0"/>
              </a:rPr>
              <a:t>chladicí médium </a:t>
            </a:r>
            <a:r>
              <a:rPr lang="cs-CZ" altLang="cs-CZ" sz="800" dirty="0" smtClean="0">
                <a:latin typeface="Arial" charset="0"/>
              </a:rPr>
              <a:t>R600a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3914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Manuální odmrazování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70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mrazáku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hvězdičky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16439" y="501309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37001562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8059019060781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915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555 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945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206084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drátěný koš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0" t="-11064" r="-11129" b="-9202"/>
          <a:stretch/>
        </p:blipFill>
        <p:spPr>
          <a:xfrm>
            <a:off x="4067944" y="1844824"/>
            <a:ext cx="720000" cy="71999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9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Vývojový diagram: spojnice 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Statické chlazení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782240" y="3573016"/>
            <a:ext cx="8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displejem</a:t>
            </a:r>
          </a:p>
        </p:txBody>
      </p:sp>
      <p:sp>
        <p:nvSpPr>
          <p:cNvPr id="26" name="Ovál 25"/>
          <p:cNvSpPr/>
          <p:nvPr/>
        </p:nvSpPr>
        <p:spPr>
          <a:xfrm>
            <a:off x="4860032" y="42930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860032" y="440749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Rychlé mrazení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40" y="428878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48" y="3425111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8" name="TextovéPole 37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6951" r="2412" b="6951"/>
          <a:stretch/>
        </p:blipFill>
        <p:spPr>
          <a:xfrm>
            <a:off x="5695304" y="2867665"/>
            <a:ext cx="2045048" cy="190561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63236" y="1088656"/>
            <a:ext cx="706388" cy="6926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95" y="2142506"/>
            <a:ext cx="1282452" cy="2564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54</Words>
  <Application>Microsoft Office PowerPoint</Application>
  <PresentationFormat>Předvádění na obrazovce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196</cp:revision>
  <cp:lastPrinted>2016-05-31T13:00:02Z</cp:lastPrinted>
  <dcterms:created xsi:type="dcterms:W3CDTF">2015-07-16T11:02:07Z</dcterms:created>
  <dcterms:modified xsi:type="dcterms:W3CDTF">2023-02-16T15:47:28Z</dcterms:modified>
</cp:coreProperties>
</file>