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8D0"/>
    <a:srgbClr val="6DC4C3"/>
    <a:srgbClr val="0ABAB5"/>
    <a:srgbClr val="FFFFFF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25" d="100"/>
          <a:sy n="125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31.07.2024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ál 42">
            <a:extLst>
              <a:ext uri="{FF2B5EF4-FFF2-40B4-BE49-F238E27FC236}">
                <a16:creationId xmlns:a16="http://schemas.microsoft.com/office/drawing/2014/main" id="{565C721A-F36C-3B8A-617E-C6CA793B2076}"/>
              </a:ext>
            </a:extLst>
          </p:cNvPr>
          <p:cNvSpPr/>
          <p:nvPr/>
        </p:nvSpPr>
        <p:spPr>
          <a:xfrm>
            <a:off x="4857868" y="4578944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6663395-87DF-E75E-053B-59A40871F5E1}"/>
              </a:ext>
            </a:extLst>
          </p:cNvPr>
          <p:cNvSpPr/>
          <p:nvPr/>
        </p:nvSpPr>
        <p:spPr>
          <a:xfrm>
            <a:off x="4854523" y="2898378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99BACBE-DCA4-BF11-E960-6A3F2A2C0F19}"/>
              </a:ext>
            </a:extLst>
          </p:cNvPr>
          <p:cNvSpPr/>
          <p:nvPr/>
        </p:nvSpPr>
        <p:spPr>
          <a:xfrm>
            <a:off x="4876840" y="2083957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911" y="607684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CA6 NP5B3HTX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multifunkční trouba C-</a:t>
            </a:r>
            <a:r>
              <a:rPr lang="cs-CZ" altLang="cs-CZ" sz="1400" dirty="0" err="1">
                <a:latin typeface="Arial" charset="0"/>
              </a:rPr>
              <a:t>Bake</a:t>
            </a:r>
            <a:r>
              <a:rPr lang="cs-CZ" altLang="cs-CZ" sz="1400" dirty="0">
                <a:latin typeface="Arial" charset="0"/>
              </a:rPr>
              <a:t> 800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78 l, energetická třída A++, 11 programů, </a:t>
            </a:r>
            <a:r>
              <a:rPr lang="cs-CZ" altLang="cs-CZ" sz="1400" dirty="0" err="1">
                <a:latin typeface="Arial" panose="020B0604020202020204" pitchFamily="34" charset="0"/>
              </a:rPr>
              <a:t>Push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Pull</a:t>
            </a:r>
            <a:r>
              <a:rPr lang="cs-CZ" altLang="cs-CZ" sz="1400" dirty="0">
                <a:latin typeface="Arial" panose="020B0604020202020204" pitchFamily="34" charset="0"/>
              </a:rPr>
              <a:t> knoflíky, </a:t>
            </a:r>
            <a:r>
              <a:rPr lang="cs-CZ" altLang="cs-CZ" sz="1400" dirty="0" err="1">
                <a:latin typeface="Arial" panose="020B0604020202020204" pitchFamily="34" charset="0"/>
              </a:rPr>
              <a:t>SoflClose</a:t>
            </a:r>
            <a:r>
              <a:rPr lang="cs-CZ" altLang="cs-CZ" sz="1400" dirty="0">
                <a:latin typeface="Arial" panose="020B0604020202020204" pitchFamily="34" charset="0"/>
              </a:rPr>
              <a:t>, Hydrolytické čištění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78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A++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Teplotní rozmezí			30°C-300°C*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Statický program (kWh) 		0,97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Nucená ventilace (kWh) 		0,54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		3300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Počet programů 11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Statický, </a:t>
            </a:r>
            <a:r>
              <a:rPr lang="cs-CZ" altLang="cs-CZ" sz="800" dirty="0" err="1">
                <a:latin typeface="Arial" charset="0"/>
              </a:rPr>
              <a:t>Multilevel</a:t>
            </a:r>
            <a:r>
              <a:rPr lang="cs-CZ" altLang="cs-CZ" sz="800" dirty="0">
                <a:latin typeface="Arial" charset="0"/>
              </a:rPr>
              <a:t> (víceúrovňové pečení), </a:t>
            </a:r>
            <a:r>
              <a:rPr lang="cs-CZ" altLang="cs-CZ" sz="800" dirty="0" err="1">
                <a:latin typeface="Arial" charset="0"/>
              </a:rPr>
              <a:t>Supergril</a:t>
            </a:r>
            <a:r>
              <a:rPr lang="cs-CZ" altLang="cs-CZ" sz="800" dirty="0">
                <a:latin typeface="Arial" charset="0"/>
              </a:rPr>
              <a:t>, Pizza, Maso, Ryby, Zelenina, Pečivo (</a:t>
            </a:r>
            <a:r>
              <a:rPr lang="cs-CZ" altLang="cs-CZ" sz="800" dirty="0" err="1">
                <a:latin typeface="Arial" charset="0"/>
              </a:rPr>
              <a:t>all</a:t>
            </a:r>
            <a:r>
              <a:rPr lang="cs-CZ" altLang="cs-CZ" sz="800" dirty="0">
                <a:latin typeface="Arial" charset="0"/>
              </a:rPr>
              <a:t>-in), </a:t>
            </a:r>
            <a:r>
              <a:rPr lang="cs-CZ" altLang="cs-CZ" sz="800" dirty="0" err="1">
                <a:latin typeface="Arial" charset="0"/>
              </a:rPr>
              <a:t>AirFry</a:t>
            </a:r>
            <a:r>
              <a:rPr lang="cs-CZ" altLang="cs-CZ" sz="800" dirty="0">
                <a:latin typeface="Arial" charset="0"/>
              </a:rPr>
              <a:t>, Hydrolytické čištění,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*</a:t>
            </a:r>
            <a:r>
              <a:rPr lang="it-IT" sz="800" b="0" i="0" dirty="0"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Teplota 300°C </a:t>
            </a:r>
            <a:r>
              <a:rPr lang="cs-CZ" sz="800" b="0" i="0" dirty="0"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pouze </a:t>
            </a:r>
            <a:r>
              <a:rPr lang="it-IT" sz="800" b="0" i="0" dirty="0"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pro program Pizza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 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Hydrolytické čištění - </a:t>
            </a:r>
            <a:r>
              <a:rPr lang="cs-CZ" altLang="cs-CZ" sz="800" dirty="0">
                <a:latin typeface="Arial" charset="0"/>
              </a:rPr>
              <a:t>čištění trouby pomocí páry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Ovládání na displeji </a:t>
            </a:r>
            <a:r>
              <a:rPr lang="cs-CZ" altLang="cs-CZ" sz="800" dirty="0">
                <a:latin typeface="Arial" charset="0"/>
              </a:rPr>
              <a:t>- Dálkové ovládání, osvětlení, nastavení času a nastavení teploty/rychlého předehřátí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6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</a:t>
            </a:r>
            <a:r>
              <a:rPr lang="cs-CZ" altLang="cs-CZ" sz="800" b="1" dirty="0" err="1">
                <a:latin typeface="Arial" charset="0"/>
              </a:rPr>
              <a:t>Close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tlumené dovírání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Push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Pull</a:t>
            </a:r>
            <a:r>
              <a:rPr lang="cs-CZ" altLang="cs-CZ" sz="800" dirty="0">
                <a:latin typeface="Arial" charset="0"/>
              </a:rPr>
              <a:t> knoflíky + dotykové ovládání, Bíle podsvícený displej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žárovkou v horní části trouby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drátěné pojezdy pro vedení plechů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Click&amp;Clean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pro snadné čištění skel dvířek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plech (40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rošt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teleskopické výsuvy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1x Fritovací plech </a:t>
            </a:r>
            <a:r>
              <a:rPr lang="cs-CZ" altLang="cs-CZ" sz="800" b="1" dirty="0" err="1">
                <a:latin typeface="Arial" charset="0"/>
              </a:rPr>
              <a:t>AirFry</a:t>
            </a:r>
            <a:r>
              <a:rPr lang="cs-CZ" altLang="cs-CZ" sz="800" b="1" dirty="0">
                <a:latin typeface="Arial" charset="0"/>
              </a:rPr>
              <a:t> – pro zdravější smažení s malým množstvím tuku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792216" y="11967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 (1x)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4935850"/>
            <a:ext cx="341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33703894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</a:t>
            </a:r>
            <a:r>
              <a:rPr lang="cs-CZ" sz="800" dirty="0">
                <a:latin typeface="Arial" charset="0"/>
              </a:rPr>
              <a:t>8059019085517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černé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kabel s vidlicí 230V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35,6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37,5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F15155A-0900-6F36-311C-669DCE98A92F}"/>
              </a:ext>
            </a:extLst>
          </p:cNvPr>
          <p:cNvSpPr txBox="1"/>
          <p:nvPr/>
        </p:nvSpPr>
        <p:spPr>
          <a:xfrm>
            <a:off x="4838581" y="2284095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8B6130BE-B832-0AD7-5831-8FBE6676ABF4}"/>
              </a:ext>
            </a:extLst>
          </p:cNvPr>
          <p:cNvSpPr/>
          <p:nvPr/>
        </p:nvSpPr>
        <p:spPr>
          <a:xfrm>
            <a:off x="4866017" y="1248334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98D7454-9A52-D136-8FCA-3B6427A6F0DF}"/>
              </a:ext>
            </a:extLst>
          </p:cNvPr>
          <p:cNvSpPr txBox="1"/>
          <p:nvPr/>
        </p:nvSpPr>
        <p:spPr>
          <a:xfrm>
            <a:off x="4811004" y="1484677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2DAABDC-97F5-E89A-1E6E-5B2D180066BA}"/>
              </a:ext>
            </a:extLst>
          </p:cNvPr>
          <p:cNvSpPr txBox="1"/>
          <p:nvPr/>
        </p:nvSpPr>
        <p:spPr>
          <a:xfrm>
            <a:off x="4813733" y="3155994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40528F-16BA-F7F6-CFDE-359BB4DF5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  <p:sp>
        <p:nvSpPr>
          <p:cNvPr id="40" name="Ovál 39">
            <a:extLst>
              <a:ext uri="{FF2B5EF4-FFF2-40B4-BE49-F238E27FC236}">
                <a16:creationId xmlns:a16="http://schemas.microsoft.com/office/drawing/2014/main" id="{39C27482-C7C0-D784-7B60-7C9036A0332C}"/>
              </a:ext>
            </a:extLst>
          </p:cNvPr>
          <p:cNvSpPr/>
          <p:nvPr/>
        </p:nvSpPr>
        <p:spPr>
          <a:xfrm>
            <a:off x="4854523" y="3759477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12508A99-6BF3-AF85-53F9-F01EE11B9765}"/>
              </a:ext>
            </a:extLst>
          </p:cNvPr>
          <p:cNvSpPr txBox="1"/>
          <p:nvPr/>
        </p:nvSpPr>
        <p:spPr>
          <a:xfrm>
            <a:off x="4808938" y="4013866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SoftClose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52809D-0A14-25D4-15A9-138D6DD29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592" y="1166028"/>
            <a:ext cx="1921122" cy="19083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6C635B-45ED-C0CB-E911-9296FA5C7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401" y="3053278"/>
            <a:ext cx="2461519" cy="14607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B378552-1F81-EE43-1104-964A093B2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283" y="1080477"/>
            <a:ext cx="964276" cy="201210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328BFA6-3C5B-9D5E-A300-8FB37E543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4251" y="1275626"/>
            <a:ext cx="680325" cy="67925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BE4E2A5-2A3A-BB16-8E5D-22D124422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0786" y="2105758"/>
            <a:ext cx="680325" cy="68032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66D5BA44-61DB-67EE-A30C-E6088AD4C5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9196" y="2933483"/>
            <a:ext cx="681915" cy="67857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159A2CD-F2F6-35F0-0BAB-DE4ADAFD6D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9101" y="3759461"/>
            <a:ext cx="671062" cy="678578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CB5D2086-71DC-C424-5838-C795D4193E83}"/>
              </a:ext>
            </a:extLst>
          </p:cNvPr>
          <p:cNvSpPr txBox="1"/>
          <p:nvPr/>
        </p:nvSpPr>
        <p:spPr>
          <a:xfrm>
            <a:off x="4832325" y="4779148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91C0C8BA-4F0D-01D7-68E7-9EE2497A8C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1256" y="4590668"/>
            <a:ext cx="687945" cy="6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320</Words>
  <Application>Microsoft Office PowerPoint</Application>
  <PresentationFormat>Předvádění na obrazovce (4:3)</PresentationFormat>
  <Paragraphs>55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Aptos Narrow</vt:lpstr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181</cp:revision>
  <cp:lastPrinted>2016-05-05T10:40:20Z</cp:lastPrinted>
  <dcterms:created xsi:type="dcterms:W3CDTF">2015-07-16T11:02:07Z</dcterms:created>
  <dcterms:modified xsi:type="dcterms:W3CDTF">2024-07-31T05:36:45Z</dcterms:modified>
</cp:coreProperties>
</file>