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14.06.2023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HWO38MG4HXBD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Mikrovlnná trouba FULL TOUCH SERIES 4 s grilem a konvekcí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gril, průměr otočného talíře 345 mm, dotykové ovládání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946438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34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otočného skleněného talíře (mm)	345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Příkon</a:t>
            </a:r>
            <a:r>
              <a:rPr lang="cs-CZ" altLang="cs-CZ" sz="800" dirty="0">
                <a:latin typeface="Arial" charset="0"/>
                <a:cs typeface="+mn-cs"/>
              </a:rPr>
              <a:t> grilu (W)			1100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Příkon mikrovlnného ohřevu (W)		1450</a:t>
            </a: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Výkon mikrovlnného ohřevu (W)	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Napětí (V)			230V/50Hz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Jištění (A)			10 (</a:t>
            </a:r>
            <a:r>
              <a:rPr lang="pl-PL" altLang="cs-CZ" sz="800" dirty="0">
                <a:solidFill>
                  <a:srgbClr val="FF0000"/>
                </a:solidFill>
                <a:latin typeface="Arial" charset="0"/>
              </a:rPr>
              <a:t>6,3 A při 1450 W)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Mikrovlny, Gril, Kombinované vaření (mikrovlny + konvekce, mikrovlny + gril, gril + konvekce, mikrovlny + gril + konvekce), konvekce s funkcí předehřevu, konvekce bez předehřevu, Rozmrazování dle hmotnosti/váhy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10 Automatických programů - </a:t>
            </a:r>
            <a:r>
              <a:rPr lang="cs-CZ" altLang="cs-CZ" sz="800" dirty="0">
                <a:latin typeface="Arial" charset="0"/>
              </a:rPr>
              <a:t>Brambory, Maso, Ryby, Zelenina, Nápoj, Těstoviny, Popcorn, Pizza, Dort, Pečené kuře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ovládání, bíle podsvícený displej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Otevírání výklopem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Nerezový interiér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Bezpečnost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Dětský zámek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skleněného talíř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38900742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8059019072760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382 × 595 × 466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24,7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466 × 660 × 582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27,6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dotykové ovládání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50" y="1944654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624542" y="1931073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ve stejném designu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0F1E95-C305-933F-5752-C5DF5809F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328" y="1250707"/>
            <a:ext cx="2660674" cy="17462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8C8801-2BD4-02B3-4FC6-ADB65B8B0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644" y="3099146"/>
            <a:ext cx="1531918" cy="11219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D40FE80-BCA8-AF6D-7303-873B56DCE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244" y="3099146"/>
            <a:ext cx="1514784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a09af93a-bc92-4cce-8ba3-c8fdbed82e22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265</Words>
  <Application>Microsoft Office PowerPoint</Application>
  <PresentationFormat>Předvádění na obrazovce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312</cp:revision>
  <cp:lastPrinted>2021-09-06T11:35:00Z</cp:lastPrinted>
  <dcterms:created xsi:type="dcterms:W3CDTF">2015-07-16T11:02:07Z</dcterms:created>
  <dcterms:modified xsi:type="dcterms:W3CDTF">2023-06-14T09:49:11Z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