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13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22.2.2018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22.2.2018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22.2.2018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22.2.2018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22.2.2018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22.2.2018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22.2.2018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22.2.2018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22.2.2018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22.2.2018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22.2.2018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22.2.2018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22.2.2018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145016" cy="108012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CH </a:t>
            </a:r>
            <a:r>
              <a:rPr lang="cs-CZ" altLang="cs-CZ" sz="2400" b="1" dirty="0">
                <a:solidFill>
                  <a:srgbClr val="0093CE"/>
                </a:solidFill>
                <a:latin typeface="Arial" charset="0"/>
              </a:rPr>
              <a:t>64 </a:t>
            </a: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DVT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Vestavná sklokeramická deska šíře 60 cm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4 varné zóny, duo zóna, dotykové ovládání, časovač</a:t>
            </a: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1196752"/>
            <a:ext cx="3888432" cy="540060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Počet varných zón</a:t>
            </a:r>
            <a:r>
              <a:rPr lang="cs-CZ" altLang="cs-CZ" sz="800" dirty="0">
                <a:latin typeface="Arial" charset="0"/>
              </a:rPr>
              <a:t>	</a:t>
            </a:r>
            <a:r>
              <a:rPr lang="cs-CZ" altLang="cs-CZ" sz="800" dirty="0" smtClean="0">
                <a:latin typeface="Arial" charset="0"/>
              </a:rPr>
              <a:t>	4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Celkový příkon (W)		6400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Jištění (A)		32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Varné zóny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Duo Highlight  Ø 130/220 mm, </a:t>
            </a:r>
            <a:r>
              <a:rPr lang="cs-CZ" altLang="cs-CZ" sz="800" dirty="0" smtClean="0">
                <a:latin typeface="Arial" charset="0"/>
              </a:rPr>
              <a:t>1000 </a:t>
            </a:r>
            <a:r>
              <a:rPr lang="cs-CZ" altLang="cs-CZ" sz="800" dirty="0">
                <a:latin typeface="Arial" charset="0"/>
              </a:rPr>
              <a:t>+ </a:t>
            </a:r>
            <a:r>
              <a:rPr lang="cs-CZ" altLang="cs-CZ" sz="800" dirty="0" smtClean="0">
                <a:latin typeface="Arial" charset="0"/>
              </a:rPr>
              <a:t>1200 </a:t>
            </a:r>
            <a:r>
              <a:rPr lang="cs-CZ" altLang="cs-CZ" sz="800" dirty="0">
                <a:latin typeface="Arial" charset="0"/>
              </a:rPr>
              <a:t>W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2x Highlight Ø 155 mm, 1200 W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1x Highlight Ø 190 mm, 1800 kW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Dotykové ovládání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9 úrovní výkonu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Ukazatel zbytkového tepla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Časovač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 smtClean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Dětská pojistka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Bezpečnostní automatické vypnutí v případě dlouhodobé nečinnosti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60032" y="263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788024" y="2852936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Časovač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788024" y="198884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Dvojitá Highlight zóna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788024" y="1188041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Celkový 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příkon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6" name="Ovál 35"/>
          <p:cNvSpPr/>
          <p:nvPr/>
        </p:nvSpPr>
        <p:spPr>
          <a:xfrm>
            <a:off x="4860032" y="342900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788024" y="357301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Dotykové ovládání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4788024" y="438659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Trysky na PB součástí balení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24128" y="5013176"/>
            <a:ext cx="3419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33801790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8016361954847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Provedení 		Přední zkosená hrana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latin typeface="Arial" panose="020B0604020202020204" pitchFamily="34" charset="0"/>
              </a:rPr>
              <a:t>50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590 x 520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12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latin typeface="Arial" panose="020B0604020202020204" pitchFamily="34" charset="0"/>
              </a:rPr>
              <a:t>110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650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575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13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20" name="Přímá spojnice se šipkou 19"/>
          <p:cNvCxnSpPr/>
          <p:nvPr/>
        </p:nvCxnSpPr>
        <p:spPr>
          <a:xfrm>
            <a:off x="6012160" y="1772816"/>
            <a:ext cx="25922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6842604" y="1412776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60 cm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Vývojový diagram: spojnice 40"/>
          <p:cNvSpPr/>
          <p:nvPr/>
        </p:nvSpPr>
        <p:spPr>
          <a:xfrm>
            <a:off x="4067944" y="3429000"/>
            <a:ext cx="720000" cy="720000"/>
          </a:xfrm>
          <a:prstGeom prst="flowChartConnector">
            <a:avLst/>
          </a:prstGeom>
          <a:noFill/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4067944" y="3625279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bg1">
                    <a:lumMod val="50000"/>
                  </a:schemeClr>
                </a:solidFill>
              </a:rPr>
              <a:t>TOUCH</a:t>
            </a:r>
            <a:endParaRPr lang="cs-CZ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4" name="Obrázek 53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8" t="12889" r="54585" b="44778"/>
          <a:stretch/>
        </p:blipFill>
        <p:spPr>
          <a:xfrm>
            <a:off x="4067944" y="1844824"/>
            <a:ext cx="720000" cy="720000"/>
          </a:xfrm>
          <a:prstGeom prst="flowChartConnector">
            <a:avLst/>
          </a:prstGeom>
        </p:spPr>
      </p:pic>
      <p:pic>
        <p:nvPicPr>
          <p:cNvPr id="55" name="Obrázek 54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8" t="80333" r="54292" b="13889"/>
          <a:stretch/>
        </p:blipFill>
        <p:spPr>
          <a:xfrm>
            <a:off x="4067944" y="2636912"/>
            <a:ext cx="720000" cy="720000"/>
          </a:xfrm>
          <a:prstGeom prst="flowChartConnector">
            <a:avLst/>
          </a:prstGeom>
        </p:spPr>
      </p:pic>
      <p:sp>
        <p:nvSpPr>
          <p:cNvPr id="57" name="Ovál 56"/>
          <p:cNvSpPr/>
          <p:nvPr/>
        </p:nvSpPr>
        <p:spPr>
          <a:xfrm>
            <a:off x="4860032" y="422108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4788024" y="436510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Dětská pojistka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9" name="Vývojový diagram: spojnice 58"/>
          <p:cNvSpPr/>
          <p:nvPr/>
        </p:nvSpPr>
        <p:spPr>
          <a:xfrm>
            <a:off x="4067944" y="4221088"/>
            <a:ext cx="720000" cy="720000"/>
          </a:xfrm>
          <a:prstGeom prst="flowChartConnector">
            <a:avLst/>
          </a:prstGeom>
          <a:noFill/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4067944" y="429309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bg1">
                    <a:lumMod val="50000"/>
                  </a:schemeClr>
                </a:solidFill>
              </a:rPr>
              <a:t>CHILD LOCK</a:t>
            </a:r>
            <a:endParaRPr lang="cs-CZ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Vývojový diagram: spojnice 37"/>
          <p:cNvSpPr/>
          <p:nvPr/>
        </p:nvSpPr>
        <p:spPr>
          <a:xfrm>
            <a:off x="4067944" y="1052736"/>
            <a:ext cx="720000" cy="720000"/>
          </a:xfrm>
          <a:prstGeom prst="flowChartConnector">
            <a:avLst/>
          </a:prstGeom>
          <a:noFill/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4067944" y="117758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bg1">
                    <a:lumMod val="50000"/>
                  </a:schemeClr>
                </a:solidFill>
              </a:rPr>
              <a:t>6,4</a:t>
            </a:r>
          </a:p>
          <a:p>
            <a:pPr algn="ctr"/>
            <a:r>
              <a:rPr lang="cs-CZ" sz="1400" b="1" dirty="0" smtClean="0">
                <a:solidFill>
                  <a:schemeClr val="bg1">
                    <a:lumMod val="50000"/>
                  </a:schemeClr>
                </a:solidFill>
              </a:rPr>
              <a:t>kW</a:t>
            </a:r>
            <a:endParaRPr lang="cs-CZ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7378" r="7698" b="8867"/>
          <a:stretch/>
        </p:blipFill>
        <p:spPr>
          <a:xfrm>
            <a:off x="5868144" y="2060848"/>
            <a:ext cx="3096000" cy="271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51</Words>
  <Application>Microsoft Office PowerPoint</Application>
  <PresentationFormat>Předvádění na obrazovce (4:3)</PresentationFormat>
  <Paragraphs>44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111</cp:revision>
  <cp:lastPrinted>2016-05-05T10:40:20Z</cp:lastPrinted>
  <dcterms:created xsi:type="dcterms:W3CDTF">2015-07-16T11:02:07Z</dcterms:created>
  <dcterms:modified xsi:type="dcterms:W3CDTF">2018-02-22T13:21:05Z</dcterms:modified>
</cp:coreProperties>
</file>