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7" r:id="rId4"/>
    <p:sldId id="280" r:id="rId5"/>
    <p:sldId id="272" r:id="rId6"/>
    <p:sldId id="282" r:id="rId7"/>
    <p:sldId id="27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C68130"/>
    <a:srgbClr val="A00000"/>
    <a:srgbClr val="640A01"/>
    <a:srgbClr val="4A4A49"/>
    <a:srgbClr val="7B7B7A"/>
    <a:srgbClr val="B5B5B5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4" autoAdjust="0"/>
    <p:restoredTop sz="97020"/>
  </p:normalViewPr>
  <p:slideViewPr>
    <p:cSldViewPr snapToGrid="0" snapToObjects="1">
      <p:cViewPr varScale="1">
        <p:scale>
          <a:sx n="91" d="100"/>
          <a:sy n="91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1A51-519D-474F-A8C2-B1BD60919502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8034-8314-D84A-BCFF-C632F61FB0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1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ossa - logo e titolo">
    <p:bg>
      <p:bgPr>
        <a:gradFill>
          <a:gsLst>
            <a:gs pos="100000">
              <a:srgbClr val="640A01"/>
            </a:gs>
            <a:gs pos="0">
              <a:srgbClr val="A00000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447A896-BC6D-E34E-A155-BB663F9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2484437" cy="650863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679E9D9-8328-B64B-82D9-018CEE3124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3159795"/>
            <a:ext cx="9685337" cy="6508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ts val="5000"/>
              </a:lnSpc>
              <a:spcBef>
                <a:spcPts val="1000"/>
              </a:spcBef>
            </a:pPr>
            <a:r>
              <a:rPr lang="it-IT" dirty="0"/>
              <a:t>Nome categoria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79606D-4B06-C04D-8A34-602B57A20292}"/>
              </a:ext>
            </a:extLst>
          </p:cNvPr>
          <p:cNvSpPr txBox="1"/>
          <p:nvPr userDrawn="1"/>
        </p:nvSpPr>
        <p:spPr>
          <a:xfrm>
            <a:off x="550864" y="2533242"/>
            <a:ext cx="2808286" cy="291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SHEET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858986-7495-7545-BA2E-320A6F8A2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3810658"/>
            <a:ext cx="5545137" cy="61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220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Codice prodotto e nome prodotto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53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7930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7930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77930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</p:spTree>
    <p:extLst>
      <p:ext uri="{BB962C8B-B14F-4D97-AF65-F5344CB8AC3E}">
        <p14:creationId xmlns:p14="http://schemas.microsoft.com/office/powerpoint/2010/main" val="3303708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2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641B991-7AFA-A044-951B-9824B2E153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288" y="549276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1</a:t>
            </a:r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81F2B14C-6552-3540-BC73-E1F4C40732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4288" y="3695043"/>
            <a:ext cx="2736850" cy="2604294"/>
          </a:xfrm>
          <a:prstGeom prst="rect">
            <a:avLst/>
          </a:prstGeom>
          <a:solidFill>
            <a:srgbClr val="EBEBEB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2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72B29B41-AABD-904A-9BE6-716DF97BD2DB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831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B2AE9535-60DD-3A4D-92E7-F298DB5689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831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09C02ED9-5995-B641-A763-16A2F41588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1675344"/>
            <a:ext cx="7831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192896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su una r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11084813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2" y="549276"/>
            <a:ext cx="11090275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su una riga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21146A88-42D6-E14F-99A9-9EB54E74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19832A-2940-5044-92BC-4BEC778F3C22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034A833-291C-2344-BE08-BBF7384B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ver retro foto - grazie">
    <p:bg>
      <p:bgPr>
        <a:solidFill>
          <a:srgbClr val="640A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C530E40-BADF-9549-8DC0-26DDE3BF5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0A0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53AFB6-14B5-3448-B3F8-A99C3398A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3" y="549276"/>
            <a:ext cx="1850431" cy="484769"/>
          </a:xfrm>
          <a:prstGeom prst="rect">
            <a:avLst/>
          </a:prstGeom>
        </p:spPr>
      </p:pic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248A38BB-5969-C545-9A8E-8CBD8CBAA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9150" y="3136670"/>
            <a:ext cx="5545138" cy="8397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5000"/>
              </a:lnSpc>
              <a:spcBef>
                <a:spcPts val="0"/>
              </a:spcBef>
              <a:buNone/>
              <a:defRPr lang="it-IT" sz="5000" kern="1200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40461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5" y="1268413"/>
            <a:ext cx="5539675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quando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BC692E-88EB-5643-9C83-E19C9F890D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249487"/>
            <a:ext cx="5545136" cy="37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72775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promessa + testo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2123FE22-9D45-1D4B-AD99-71DE7792B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325" y="1675344"/>
            <a:ext cx="5539675" cy="4114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it-IT" sz="180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Promessa prodotto. quando c’è tanto testo può andare su una o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prodotto con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F2969042-F710-DE47-BF30-E1E6A2290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2656419"/>
            <a:ext cx="5545136" cy="3361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234635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2C70FE-46B6-6848-ACF2-86C53DD7E0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68413"/>
            <a:ext cx="5545136" cy="4764083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426796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testo plus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plus principale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971B9384-7543-B444-98F8-42C276C9D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5545136" cy="419559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Plus 1</a:t>
            </a:r>
          </a:p>
          <a:p>
            <a:pPr lvl="0"/>
            <a:r>
              <a:rPr lang="it-IT" dirty="0"/>
              <a:t>Plus 2</a:t>
            </a:r>
          </a:p>
          <a:p>
            <a:pPr lvl="0"/>
            <a:r>
              <a:rPr lang="it-IT" dirty="0"/>
              <a:t>Plus 3…</a:t>
            </a:r>
          </a:p>
        </p:txBody>
      </p:sp>
    </p:spTree>
    <p:extLst>
      <p:ext uri="{BB962C8B-B14F-4D97-AF65-F5344CB8AC3E}">
        <p14:creationId xmlns:p14="http://schemas.microsoft.com/office/powerpoint/2010/main" val="184243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77930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7930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9D6B8-E63F-7746-A6F1-E3C3CB9A5D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77930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495606C-C7FE-4D4A-98FA-173151B88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2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7831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7831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volgus</a:t>
            </a:r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FC2E821A-EAA4-B54C-9078-CCE7BF215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7831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A8D4197-342A-C545-8B5E-6EAAC09A8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299" y="6308725"/>
            <a:ext cx="896838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036340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06E4FBC-A2DA-7F4C-9B1E-A18A625529CE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577EDA-9198-7840-B042-C69C70725A95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D440A8CD-146C-B846-B0F7-C10D68E3BA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68425"/>
            <a:ext cx="5545137" cy="47117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359340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2 righe + caratteristiche +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F12CBA4-7967-054B-AAA9-03DAA58E982C}"/>
              </a:ext>
            </a:extLst>
          </p:cNvPr>
          <p:cNvCxnSpPr>
            <a:cxnSpLocks/>
          </p:cNvCxnSpPr>
          <p:nvPr userDrawn="1"/>
        </p:nvCxnSpPr>
        <p:spPr>
          <a:xfrm>
            <a:off x="550863" y="1443271"/>
            <a:ext cx="5545137" cy="0"/>
          </a:xfrm>
          <a:prstGeom prst="line">
            <a:avLst/>
          </a:prstGeom>
          <a:ln w="12700">
            <a:solidFill>
              <a:srgbClr val="A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131C3267-7CDA-A74D-88D0-7D537B7812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49276"/>
            <a:ext cx="5545137" cy="410844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lang="it-IT" sz="3000" b="1" kern="1200" cap="all" baseline="0" dirty="0">
                <a:solidFill>
                  <a:srgbClr val="A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prodotto su due righe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F79946C3-BCE4-B343-9C59-D02483C45C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11214"/>
            <a:ext cx="6106750" cy="6869213"/>
          </a:xfrm>
          <a:custGeom>
            <a:avLst/>
            <a:gdLst>
              <a:gd name="connsiteX0" fmla="*/ 0 w 4548188"/>
              <a:gd name="connsiteY0" fmla="*/ 6858000 h 6858000"/>
              <a:gd name="connsiteX1" fmla="*/ 1137047 w 4548188"/>
              <a:gd name="connsiteY1" fmla="*/ 0 h 6858000"/>
              <a:gd name="connsiteX2" fmla="*/ 4548188 w 4548188"/>
              <a:gd name="connsiteY2" fmla="*/ 0 h 6858000"/>
              <a:gd name="connsiteX3" fmla="*/ 3411141 w 4548188"/>
              <a:gd name="connsiteY3" fmla="*/ 6858000 h 6858000"/>
              <a:gd name="connsiteX4" fmla="*/ 0 w 4548188"/>
              <a:gd name="connsiteY4" fmla="*/ 6858000 h 6858000"/>
              <a:gd name="connsiteX0" fmla="*/ 0 w 4548188"/>
              <a:gd name="connsiteY0" fmla="*/ 6869574 h 6869574"/>
              <a:gd name="connsiteX1" fmla="*/ 2728 w 4548188"/>
              <a:gd name="connsiteY1" fmla="*/ 0 h 6869574"/>
              <a:gd name="connsiteX2" fmla="*/ 4548188 w 4548188"/>
              <a:gd name="connsiteY2" fmla="*/ 11574 h 6869574"/>
              <a:gd name="connsiteX3" fmla="*/ 3411141 w 4548188"/>
              <a:gd name="connsiteY3" fmla="*/ 6869574 h 6869574"/>
              <a:gd name="connsiteX4" fmla="*/ 0 w 4548188"/>
              <a:gd name="connsiteY4" fmla="*/ 6869574 h 6869574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411141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249096 w 4640786"/>
              <a:gd name="connsiteY3" fmla="*/ 6881149 h 6881149"/>
              <a:gd name="connsiteX4" fmla="*/ 0 w 4640786"/>
              <a:gd name="connsiteY4" fmla="*/ 6869574 h 6881149"/>
              <a:gd name="connsiteX0" fmla="*/ 0 w 4640786"/>
              <a:gd name="connsiteY0" fmla="*/ 6869574 h 6869574"/>
              <a:gd name="connsiteX1" fmla="*/ 2728 w 4640786"/>
              <a:gd name="connsiteY1" fmla="*/ 0 h 6869574"/>
              <a:gd name="connsiteX2" fmla="*/ 4640786 w 4640786"/>
              <a:gd name="connsiteY2" fmla="*/ 23149 h 6869574"/>
              <a:gd name="connsiteX3" fmla="*/ 3098625 w 4640786"/>
              <a:gd name="connsiteY3" fmla="*/ 6869574 h 6869574"/>
              <a:gd name="connsiteX4" fmla="*/ 0 w 4640786"/>
              <a:gd name="connsiteY4" fmla="*/ 6869574 h 6869574"/>
              <a:gd name="connsiteX0" fmla="*/ 0 w 4640786"/>
              <a:gd name="connsiteY0" fmla="*/ 6869574 h 6881149"/>
              <a:gd name="connsiteX1" fmla="*/ 2728 w 4640786"/>
              <a:gd name="connsiteY1" fmla="*/ 0 h 6881149"/>
              <a:gd name="connsiteX2" fmla="*/ 4640786 w 4640786"/>
              <a:gd name="connsiteY2" fmla="*/ 23149 h 6881149"/>
              <a:gd name="connsiteX3" fmla="*/ 3191222 w 4640786"/>
              <a:gd name="connsiteY3" fmla="*/ 6881149 h 6881149"/>
              <a:gd name="connsiteX4" fmla="*/ 0 w 4640786"/>
              <a:gd name="connsiteY4" fmla="*/ 6869574 h 6881149"/>
              <a:gd name="connsiteX0" fmla="*/ 0 w 4606062"/>
              <a:gd name="connsiteY0" fmla="*/ 6869574 h 6881149"/>
              <a:gd name="connsiteX1" fmla="*/ 2728 w 4606062"/>
              <a:gd name="connsiteY1" fmla="*/ 0 h 6881149"/>
              <a:gd name="connsiteX2" fmla="*/ 4606062 w 4606062"/>
              <a:gd name="connsiteY2" fmla="*/ 196769 h 6881149"/>
              <a:gd name="connsiteX3" fmla="*/ 3191222 w 4606062"/>
              <a:gd name="connsiteY3" fmla="*/ 6881149 h 6881149"/>
              <a:gd name="connsiteX4" fmla="*/ 0 w 4606062"/>
              <a:gd name="connsiteY4" fmla="*/ 6869574 h 6881149"/>
              <a:gd name="connsiteX0" fmla="*/ 0 w 4640786"/>
              <a:gd name="connsiteY0" fmla="*/ 6869575 h 6881150"/>
              <a:gd name="connsiteX1" fmla="*/ 2728 w 4640786"/>
              <a:gd name="connsiteY1" fmla="*/ 1 h 6881150"/>
              <a:gd name="connsiteX2" fmla="*/ 4640786 w 4640786"/>
              <a:gd name="connsiteY2" fmla="*/ 0 h 6881150"/>
              <a:gd name="connsiteX3" fmla="*/ 3191222 w 4640786"/>
              <a:gd name="connsiteY3" fmla="*/ 6881150 h 6881150"/>
              <a:gd name="connsiteX4" fmla="*/ 0 w 4640786"/>
              <a:gd name="connsiteY4" fmla="*/ 6869575 h 6881150"/>
              <a:gd name="connsiteX0" fmla="*/ 0 w 4640786"/>
              <a:gd name="connsiteY0" fmla="*/ 6881188 h 6881188"/>
              <a:gd name="connsiteX1" fmla="*/ 2728 w 4640786"/>
              <a:gd name="connsiteY1" fmla="*/ 1 h 6881188"/>
              <a:gd name="connsiteX2" fmla="*/ 4640786 w 4640786"/>
              <a:gd name="connsiteY2" fmla="*/ 0 h 6881188"/>
              <a:gd name="connsiteX3" fmla="*/ 3191222 w 4640786"/>
              <a:gd name="connsiteY3" fmla="*/ 6881150 h 6881188"/>
              <a:gd name="connsiteX4" fmla="*/ 0 w 4640786"/>
              <a:gd name="connsiteY4" fmla="*/ 6881188 h 6881188"/>
              <a:gd name="connsiteX0" fmla="*/ 0 w 8365029"/>
              <a:gd name="connsiteY0" fmla="*/ 6881188 h 6881188"/>
              <a:gd name="connsiteX1" fmla="*/ 8365029 w 8365029"/>
              <a:gd name="connsiteY1" fmla="*/ 45873 h 6881188"/>
              <a:gd name="connsiteX2" fmla="*/ 4640786 w 8365029"/>
              <a:gd name="connsiteY2" fmla="*/ 0 h 6881188"/>
              <a:gd name="connsiteX3" fmla="*/ 3191222 w 8365029"/>
              <a:gd name="connsiteY3" fmla="*/ 6881150 h 6881188"/>
              <a:gd name="connsiteX4" fmla="*/ 0 w 8365029"/>
              <a:gd name="connsiteY4" fmla="*/ 6881188 h 6881188"/>
              <a:gd name="connsiteX0" fmla="*/ 5251410 w 5251418"/>
              <a:gd name="connsiteY0" fmla="*/ 6945026 h 6945026"/>
              <a:gd name="connsiteX1" fmla="*/ 5173807 w 5251418"/>
              <a:gd name="connsiteY1" fmla="*/ 45873 h 6945026"/>
              <a:gd name="connsiteX2" fmla="*/ 1449564 w 5251418"/>
              <a:gd name="connsiteY2" fmla="*/ 0 h 6945026"/>
              <a:gd name="connsiteX3" fmla="*/ 0 w 5251418"/>
              <a:gd name="connsiteY3" fmla="*/ 6881150 h 6945026"/>
              <a:gd name="connsiteX4" fmla="*/ 5251410 w 5251418"/>
              <a:gd name="connsiteY4" fmla="*/ 6945026 h 6945026"/>
              <a:gd name="connsiteX0" fmla="*/ 5251410 w 5251411"/>
              <a:gd name="connsiteY0" fmla="*/ 6945608 h 6945608"/>
              <a:gd name="connsiteX1" fmla="*/ 4652903 w 5251411"/>
              <a:gd name="connsiteY1" fmla="*/ 0 h 6945608"/>
              <a:gd name="connsiteX2" fmla="*/ 1449564 w 5251411"/>
              <a:gd name="connsiteY2" fmla="*/ 582 h 6945608"/>
              <a:gd name="connsiteX3" fmla="*/ 0 w 5251411"/>
              <a:gd name="connsiteY3" fmla="*/ 6881732 h 6945608"/>
              <a:gd name="connsiteX4" fmla="*/ 5251410 w 5251411"/>
              <a:gd name="connsiteY4" fmla="*/ 6945608 h 6945608"/>
              <a:gd name="connsiteX0" fmla="*/ 4661052 w 4661110"/>
              <a:gd name="connsiteY0" fmla="*/ 6899153 h 6899153"/>
              <a:gd name="connsiteX1" fmla="*/ 4652903 w 4661110"/>
              <a:gd name="connsiteY1" fmla="*/ 0 h 6899153"/>
              <a:gd name="connsiteX2" fmla="*/ 1449564 w 4661110"/>
              <a:gd name="connsiteY2" fmla="*/ 582 h 6899153"/>
              <a:gd name="connsiteX3" fmla="*/ 0 w 4661110"/>
              <a:gd name="connsiteY3" fmla="*/ 6881732 h 6899153"/>
              <a:gd name="connsiteX4" fmla="*/ 4661052 w 4661110"/>
              <a:gd name="connsiteY4" fmla="*/ 6899153 h 6899153"/>
              <a:gd name="connsiteX0" fmla="*/ 4661052 w 4661110"/>
              <a:gd name="connsiteY0" fmla="*/ 6875925 h 6881732"/>
              <a:gd name="connsiteX1" fmla="*/ 4652903 w 4661110"/>
              <a:gd name="connsiteY1" fmla="*/ 0 h 6881732"/>
              <a:gd name="connsiteX2" fmla="*/ 1449564 w 4661110"/>
              <a:gd name="connsiteY2" fmla="*/ 582 h 6881732"/>
              <a:gd name="connsiteX3" fmla="*/ 0 w 4661110"/>
              <a:gd name="connsiteY3" fmla="*/ 6881732 h 6881732"/>
              <a:gd name="connsiteX4" fmla="*/ 4661052 w 4661110"/>
              <a:gd name="connsiteY4" fmla="*/ 6875925 h 6881732"/>
              <a:gd name="connsiteX0" fmla="*/ 6107200 w 6107200"/>
              <a:gd name="connsiteY0" fmla="*/ 6865258 h 6881732"/>
              <a:gd name="connsiteX1" fmla="*/ 4652903 w 6107200"/>
              <a:gd name="connsiteY1" fmla="*/ 0 h 6881732"/>
              <a:gd name="connsiteX2" fmla="*/ 1449564 w 6107200"/>
              <a:gd name="connsiteY2" fmla="*/ 582 h 6881732"/>
              <a:gd name="connsiteX3" fmla="*/ 0 w 6107200"/>
              <a:gd name="connsiteY3" fmla="*/ 6881732 h 6881732"/>
              <a:gd name="connsiteX4" fmla="*/ 6107200 w 6107200"/>
              <a:gd name="connsiteY4" fmla="*/ 6865258 h 6881732"/>
              <a:gd name="connsiteX0" fmla="*/ 6107200 w 6107258"/>
              <a:gd name="connsiteY0" fmla="*/ 6875927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75927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  <a:gd name="connsiteX0" fmla="*/ 6107200 w 6107258"/>
              <a:gd name="connsiteY0" fmla="*/ 6886595 h 6892401"/>
              <a:gd name="connsiteX1" fmla="*/ 6099051 w 6107258"/>
              <a:gd name="connsiteY1" fmla="*/ 0 h 6892401"/>
              <a:gd name="connsiteX2" fmla="*/ 1449564 w 6107258"/>
              <a:gd name="connsiteY2" fmla="*/ 11251 h 6892401"/>
              <a:gd name="connsiteX3" fmla="*/ 0 w 6107258"/>
              <a:gd name="connsiteY3" fmla="*/ 6892401 h 6892401"/>
              <a:gd name="connsiteX4" fmla="*/ 6107200 w 6107258"/>
              <a:gd name="connsiteY4" fmla="*/ 6886595 h 689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258" h="6892401">
                <a:moveTo>
                  <a:pt x="6107200" y="6886595"/>
                </a:moveTo>
                <a:cubicBezTo>
                  <a:pt x="6108109" y="4596737"/>
                  <a:pt x="6098142" y="2289858"/>
                  <a:pt x="6099051" y="0"/>
                </a:cubicBezTo>
                <a:lnTo>
                  <a:pt x="1449564" y="11251"/>
                </a:lnTo>
                <a:lnTo>
                  <a:pt x="0" y="6892401"/>
                </a:lnTo>
                <a:lnTo>
                  <a:pt x="6107200" y="6886595"/>
                </a:lnTo>
                <a:close/>
              </a:path>
            </a:pathLst>
          </a:custGeom>
          <a:solidFill>
            <a:srgbClr val="EBEBEB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Immagine accessori</a:t>
            </a:r>
          </a:p>
          <a:p>
            <a:endParaRPr lang="it-IT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F09E8A9E-C113-AA4D-9238-4BE7DE85DCB1}"/>
              </a:ext>
            </a:extLst>
          </p:cNvPr>
          <p:cNvSpPr txBox="1">
            <a:spLocks/>
          </p:cNvSpPr>
          <p:nvPr userDrawn="1"/>
        </p:nvSpPr>
        <p:spPr>
          <a:xfrm>
            <a:off x="550863" y="6354106"/>
            <a:ext cx="294214" cy="271127"/>
          </a:xfrm>
          <a:prstGeom prst="rect">
            <a:avLst/>
          </a:prstGeom>
        </p:spPr>
        <p:txBody>
          <a:bodyPr wrap="square" lIns="0" tIns="0" rIns="0" bIns="0" anchor="t" anchorCtr="0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C276D7-71DB-CD47-80EC-516B1E5C21A8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9915539-D4F3-5A44-B03E-EBC99729D31E}"/>
              </a:ext>
            </a:extLst>
          </p:cNvPr>
          <p:cNvSpPr txBox="1"/>
          <p:nvPr userDrawn="1"/>
        </p:nvSpPr>
        <p:spPr>
          <a:xfrm>
            <a:off x="727838" y="6265233"/>
            <a:ext cx="1036450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it-IT" sz="1200" dirty="0">
                <a:solidFill>
                  <a:srgbClr val="A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E0EAD3F2-4C34-464B-95F8-4AC09CD6B6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675344"/>
            <a:ext cx="5545137" cy="4319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  <a:defRPr lang="it-IT" sz="1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  <a:defRPr lang="it-IT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Altre caratteristiche</a:t>
            </a:r>
          </a:p>
          <a:p>
            <a:pPr lvl="1"/>
            <a:r>
              <a:rPr lang="it-IT" dirty="0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36787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68" r:id="rId4"/>
    <p:sldLayoutId id="2147483670" r:id="rId5"/>
    <p:sldLayoutId id="2147483663" r:id="rId6"/>
    <p:sldLayoutId id="2147483664" r:id="rId7"/>
    <p:sldLayoutId id="2147483676" r:id="rId8"/>
    <p:sldLayoutId id="2147483677" r:id="rId9"/>
    <p:sldLayoutId id="2147483674" r:id="rId10"/>
    <p:sldLayoutId id="2147483675" r:id="rId11"/>
    <p:sldLayoutId id="2147483656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1232" userDrawn="1">
          <p15:clr>
            <a:srgbClr val="F26B43"/>
          </p15:clr>
        </p15:guide>
        <p15:guide id="8" pos="2955" userDrawn="1">
          <p15:clr>
            <a:srgbClr val="F26B43"/>
          </p15:clr>
        </p15:guide>
        <p15:guide id="9" pos="6448" userDrawn="1">
          <p15:clr>
            <a:srgbClr val="F26B43"/>
          </p15:clr>
        </p15:guide>
        <p15:guide id="10" pos="2116" userDrawn="1">
          <p15:clr>
            <a:srgbClr val="F26B43"/>
          </p15:clr>
        </p15:guide>
        <p15:guide id="12" pos="5609" userDrawn="1">
          <p15:clr>
            <a:srgbClr val="F26B43"/>
          </p15:clr>
        </p15:guide>
        <p15:guide id="13" pos="4725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11FF6FB-D635-8E46-90C8-F854EE189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VYHŘÍVACÍ DEKA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DEB5B08-6255-444E-948D-831F25986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3810658"/>
            <a:ext cx="8850832" cy="619125"/>
          </a:xfrm>
        </p:spPr>
        <p:txBody>
          <a:bodyPr/>
          <a:lstStyle/>
          <a:p>
            <a:r>
              <a:rPr lang="it-IT" dirty="0"/>
              <a:t>16715 </a:t>
            </a:r>
            <a:r>
              <a:rPr lang="cs-CZ" dirty="0"/>
              <a:t>VYHŘÍVACÍ DEKA </a:t>
            </a:r>
            <a:r>
              <a:rPr lang="it-IT" dirty="0"/>
              <a:t>adapto tartan</a:t>
            </a:r>
          </a:p>
        </p:txBody>
      </p:sp>
    </p:spTree>
    <p:extLst>
      <p:ext uri="{BB962C8B-B14F-4D97-AF65-F5344CB8AC3E}">
        <p14:creationId xmlns:p14="http://schemas.microsoft.com/office/powerpoint/2010/main" val="16385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C7B5EC-7984-A14D-BD79-6FAB90CA9D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i="1" dirty="0"/>
              <a:t>POTĚŠENÍ Z TEPLÉHO A MĚKKÉHO OBJETÍ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A16A98F-7C72-DF4F-9729-B19942E22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23363"/>
            <a:ext cx="6739170" cy="410844"/>
          </a:xfrm>
        </p:spPr>
        <p:txBody>
          <a:bodyPr/>
          <a:lstStyle/>
          <a:p>
            <a:r>
              <a:rPr lang="cs-CZ" dirty="0"/>
              <a:t>VYHŘÍVACÍ DEKA </a:t>
            </a:r>
            <a:r>
              <a:rPr lang="it-IT" dirty="0"/>
              <a:t>adapto tartan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550863" y="1933604"/>
            <a:ext cx="5841623" cy="3960120"/>
          </a:xfrm>
        </p:spPr>
        <p:txBody>
          <a:bodyPr/>
          <a:lstStyle/>
          <a:p>
            <a:r>
              <a:rPr lang="en-US" sz="1600" dirty="0"/>
              <a:t>PATENTOVANÁ TECHNOLOGIE ADAPTO </a:t>
            </a:r>
            <a:r>
              <a:rPr lang="en-US" sz="1600" dirty="0" err="1"/>
              <a:t>využívá</a:t>
            </a:r>
            <a:r>
              <a:rPr lang="en-US" sz="1600" dirty="0"/>
              <a:t> </a:t>
            </a:r>
            <a:r>
              <a:rPr lang="en-US" sz="1600" dirty="0" err="1"/>
              <a:t>veškerou</a:t>
            </a:r>
            <a:r>
              <a:rPr lang="en-US" sz="1600" dirty="0"/>
              <a:t> </a:t>
            </a:r>
            <a:r>
              <a:rPr lang="en-US" sz="1600" dirty="0" err="1"/>
              <a:t>svou</a:t>
            </a:r>
            <a:r>
              <a:rPr lang="en-US" sz="1600" dirty="0"/>
              <a:t> </a:t>
            </a:r>
            <a:r>
              <a:rPr lang="en-US" sz="1600" dirty="0" err="1"/>
              <a:t>sílu</a:t>
            </a:r>
            <a:r>
              <a:rPr lang="en-US" sz="1600" dirty="0"/>
              <a:t> k </a:t>
            </a:r>
            <a:r>
              <a:rPr lang="en-US" sz="1600" dirty="0" err="1"/>
              <a:t>rychlému</a:t>
            </a:r>
            <a:r>
              <a:rPr lang="en-US" sz="1600" dirty="0"/>
              <a:t> </a:t>
            </a:r>
            <a:r>
              <a:rPr lang="en-US" sz="1600" dirty="0" err="1"/>
              <a:t>zahřátí</a:t>
            </a:r>
            <a:r>
              <a:rPr lang="en-US" sz="1600" dirty="0"/>
              <a:t>. </a:t>
            </a:r>
            <a:r>
              <a:rPr lang="en-US" sz="1600" dirty="0" err="1"/>
              <a:t>Během</a:t>
            </a:r>
            <a:r>
              <a:rPr lang="en-US" sz="1600" dirty="0"/>
              <a:t> </a:t>
            </a:r>
            <a:r>
              <a:rPr lang="en-US" sz="1600" dirty="0" err="1"/>
              <a:t>používání</a:t>
            </a:r>
            <a:r>
              <a:rPr lang="en-US" sz="1600" dirty="0"/>
              <a:t> se </a:t>
            </a:r>
            <a:r>
              <a:rPr lang="en-US" sz="1600" dirty="0" err="1"/>
              <a:t>neustále</a:t>
            </a:r>
            <a:r>
              <a:rPr lang="en-US" sz="1600" dirty="0"/>
              <a:t> </a:t>
            </a:r>
            <a:r>
              <a:rPr lang="en-US" sz="1600" dirty="0" err="1"/>
              <a:t>přizpůsobuje</a:t>
            </a:r>
            <a:r>
              <a:rPr lang="en-US" sz="1600" dirty="0"/>
              <a:t> </a:t>
            </a:r>
            <a:r>
              <a:rPr lang="en-US" sz="1600" dirty="0" err="1"/>
              <a:t>přirozené</a:t>
            </a:r>
            <a:r>
              <a:rPr lang="en-US" sz="1600" dirty="0"/>
              <a:t> </a:t>
            </a:r>
            <a:r>
              <a:rPr lang="en-US" sz="1600" dirty="0" err="1"/>
              <a:t>teplotě</a:t>
            </a:r>
            <a:r>
              <a:rPr lang="en-US" sz="1600" dirty="0"/>
              <a:t> </a:t>
            </a:r>
            <a:r>
              <a:rPr lang="en-US" sz="1600" dirty="0" err="1"/>
              <a:t>těla</a:t>
            </a:r>
            <a:r>
              <a:rPr lang="en-US" sz="1600" dirty="0"/>
              <a:t> a </a:t>
            </a:r>
            <a:r>
              <a:rPr lang="en-US" sz="1600" dirty="0" err="1"/>
              <a:t>okolního</a:t>
            </a:r>
            <a:r>
              <a:rPr lang="en-US" sz="1600" dirty="0"/>
              <a:t> </a:t>
            </a:r>
            <a:r>
              <a:rPr lang="en-US" sz="1600" dirty="0" err="1"/>
              <a:t>prostředí</a:t>
            </a:r>
            <a:r>
              <a:rPr lang="en-US" sz="1600" dirty="0"/>
              <a:t> a </a:t>
            </a:r>
            <a:r>
              <a:rPr lang="en-US" sz="1600" dirty="0" err="1"/>
              <a:t>udržuje</a:t>
            </a:r>
            <a:r>
              <a:rPr lang="en-US" sz="1600" dirty="0"/>
              <a:t> </a:t>
            </a:r>
            <a:r>
              <a:rPr lang="en-US" sz="1600" dirty="0" err="1"/>
              <a:t>požadovanou</a:t>
            </a:r>
            <a:r>
              <a:rPr lang="en-US" sz="1600" dirty="0"/>
              <a:t> </a:t>
            </a:r>
            <a:r>
              <a:rPr lang="en-US" sz="1600" dirty="0" err="1"/>
              <a:t>úroveň</a:t>
            </a:r>
            <a:r>
              <a:rPr lang="en-US" sz="1600" dirty="0"/>
              <a:t> </a:t>
            </a:r>
            <a:r>
              <a:rPr lang="en-US" sz="1600" dirty="0" err="1"/>
              <a:t>pohodlí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Můžete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vybrat</a:t>
            </a:r>
            <a:r>
              <a:rPr lang="en-US" sz="1600" dirty="0"/>
              <a:t> ze 6 </a:t>
            </a:r>
            <a:r>
              <a:rPr lang="en-US" sz="1600" dirty="0" err="1"/>
              <a:t>úrovní</a:t>
            </a:r>
            <a:r>
              <a:rPr lang="en-US" sz="1600" dirty="0"/>
              <a:t> </a:t>
            </a:r>
            <a:r>
              <a:rPr lang="en-US" sz="1600" dirty="0" err="1"/>
              <a:t>teploty</a:t>
            </a:r>
            <a:r>
              <a:rPr lang="en-US" sz="1600" dirty="0"/>
              <a:t> a 3 </a:t>
            </a:r>
            <a:r>
              <a:rPr lang="en-US" sz="1600" dirty="0" err="1"/>
              <a:t>nastavení</a:t>
            </a:r>
            <a:r>
              <a:rPr lang="en-US" sz="1600" dirty="0"/>
              <a:t> </a:t>
            </a:r>
            <a:r>
              <a:rPr lang="en-US" sz="1600" dirty="0" err="1"/>
              <a:t>časovače</a:t>
            </a:r>
            <a:r>
              <a:rPr lang="en-US" sz="1600" dirty="0"/>
              <a:t> </a:t>
            </a:r>
            <a:r>
              <a:rPr lang="en-US" sz="1600" dirty="0" err="1"/>
              <a:t>automatického</a:t>
            </a:r>
            <a:r>
              <a:rPr lang="en-US" sz="1600" dirty="0"/>
              <a:t> </a:t>
            </a:r>
            <a:r>
              <a:rPr lang="en-US" sz="1600" dirty="0" err="1"/>
              <a:t>vypnutí</a:t>
            </a:r>
            <a:r>
              <a:rPr lang="en-US" sz="1600" dirty="0"/>
              <a:t> po 1, 3 </a:t>
            </a:r>
            <a:r>
              <a:rPr lang="en-US" sz="1600" dirty="0" err="1"/>
              <a:t>nebo</a:t>
            </a:r>
            <a:r>
              <a:rPr lang="en-US" sz="1600" dirty="0"/>
              <a:t> 9 </a:t>
            </a:r>
            <a:r>
              <a:rPr lang="en-US" sz="1600" dirty="0" err="1"/>
              <a:t>hodinách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Pokročilý</a:t>
            </a:r>
            <a:r>
              <a:rPr lang="en-US" sz="1600" dirty="0"/>
              <a:t> </a:t>
            </a:r>
            <a:r>
              <a:rPr lang="en-US" sz="1600" dirty="0" err="1"/>
              <a:t>bezpečnostní</a:t>
            </a:r>
            <a:r>
              <a:rPr lang="en-US" sz="1600" dirty="0"/>
              <a:t> </a:t>
            </a:r>
            <a:r>
              <a:rPr lang="en-US" sz="1600" dirty="0" err="1"/>
              <a:t>systém</a:t>
            </a:r>
            <a:r>
              <a:rPr lang="en-US" sz="1600" dirty="0"/>
              <a:t> ELECTRO BLOCK® </a:t>
            </a:r>
            <a:r>
              <a:rPr lang="en-US" sz="1600" dirty="0" err="1"/>
              <a:t>automaticky</a:t>
            </a:r>
            <a:r>
              <a:rPr lang="en-US" sz="1600" dirty="0"/>
              <a:t> </a:t>
            </a:r>
            <a:r>
              <a:rPr lang="en-US" sz="1600" dirty="0" err="1"/>
              <a:t>kontroluje</a:t>
            </a:r>
            <a:r>
              <a:rPr lang="en-US" sz="1600" dirty="0"/>
              <a:t>, </a:t>
            </a:r>
            <a:r>
              <a:rPr lang="en-US" sz="1600" dirty="0" err="1"/>
              <a:t>zda</a:t>
            </a:r>
            <a:r>
              <a:rPr lang="en-US" sz="1600" dirty="0"/>
              <a:t> </a:t>
            </a:r>
            <a:r>
              <a:rPr lang="en-US" sz="1600" dirty="0" err="1"/>
              <a:t>výrobek</a:t>
            </a:r>
            <a:r>
              <a:rPr lang="en-US" sz="1600" dirty="0"/>
              <a:t> </a:t>
            </a:r>
            <a:r>
              <a:rPr lang="en-US" sz="1600" dirty="0" err="1"/>
              <a:t>funguje</a:t>
            </a:r>
            <a:r>
              <a:rPr lang="en-US" sz="1600" dirty="0"/>
              <a:t> </a:t>
            </a:r>
            <a:r>
              <a:rPr lang="en-US" sz="1600" dirty="0" err="1"/>
              <a:t>správně</a:t>
            </a:r>
            <a:r>
              <a:rPr lang="en-US" sz="1600" dirty="0"/>
              <a:t>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každém</a:t>
            </a:r>
            <a:r>
              <a:rPr lang="en-US" sz="1600" dirty="0"/>
              <a:t> </a:t>
            </a:r>
            <a:r>
              <a:rPr lang="en-US" sz="1600" dirty="0" err="1"/>
              <a:t>zapnutí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Vyrobeno</a:t>
            </a:r>
            <a:r>
              <a:rPr lang="en-US" sz="1600" dirty="0"/>
              <a:t> z </a:t>
            </a:r>
            <a:r>
              <a:rPr lang="en-US" sz="1600" dirty="0" err="1"/>
              <a:t>měkkého</a:t>
            </a:r>
            <a:r>
              <a:rPr lang="en-US" sz="1600" dirty="0"/>
              <a:t>, </a:t>
            </a:r>
            <a:r>
              <a:rPr lang="en-US" sz="1600" dirty="0" err="1"/>
              <a:t>hedvábného</a:t>
            </a:r>
            <a:r>
              <a:rPr lang="en-US" sz="1600" dirty="0"/>
              <a:t> </a:t>
            </a:r>
            <a:r>
              <a:rPr lang="en-US" sz="1600" dirty="0" err="1"/>
              <a:t>oboustranného</a:t>
            </a:r>
            <a:r>
              <a:rPr lang="en-US" sz="1600" dirty="0"/>
              <a:t> </a:t>
            </a:r>
            <a:r>
              <a:rPr lang="en-US" sz="1600" dirty="0" err="1"/>
              <a:t>sametu</a:t>
            </a:r>
            <a:r>
              <a:rPr lang="en-US" sz="1600" dirty="0"/>
              <a:t>, </a:t>
            </a:r>
            <a:r>
              <a:rPr lang="en-US" sz="1600" dirty="0" err="1"/>
              <a:t>který</a:t>
            </a:r>
            <a:r>
              <a:rPr lang="en-US" sz="1600" dirty="0"/>
              <a:t> se </a:t>
            </a:r>
            <a:r>
              <a:rPr lang="en-US" sz="1600" dirty="0" err="1"/>
              <a:t>přizpůsobí</a:t>
            </a:r>
            <a:r>
              <a:rPr lang="en-US" sz="1600" dirty="0"/>
              <a:t> </a:t>
            </a:r>
            <a:r>
              <a:rPr lang="en-US" sz="1600" dirty="0" err="1"/>
              <a:t>jakémukoli</a:t>
            </a:r>
            <a:r>
              <a:rPr lang="en-US" sz="1600" dirty="0"/>
              <a:t> </a:t>
            </a:r>
            <a:r>
              <a:rPr lang="en-US" sz="1600" dirty="0" err="1"/>
              <a:t>stylu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Rozměr</a:t>
            </a:r>
            <a:r>
              <a:rPr lang="en-US" sz="1600" dirty="0"/>
              <a:t> 1</a:t>
            </a:r>
            <a:r>
              <a:rPr lang="cs-CZ" sz="1600" dirty="0"/>
              <a:t>60 x 120</a:t>
            </a:r>
            <a:r>
              <a:rPr lang="en-US" sz="1600" dirty="0"/>
              <a:t> cm.</a:t>
            </a:r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099" y="1679828"/>
            <a:ext cx="5614868" cy="35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7F60BA-2243-AC47-A754-8BEACF7EE4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046" y="1268413"/>
            <a:ext cx="5958002" cy="4764083"/>
          </a:xfrm>
        </p:spPr>
        <p:txBody>
          <a:bodyPr/>
          <a:lstStyle/>
          <a:p>
            <a:r>
              <a:rPr lang="it-IT" sz="1600" b="1" dirty="0"/>
              <a:t>Patentovaná technologie ADAPTO®: Ideální teplo. Rych</a:t>
            </a:r>
            <a:r>
              <a:rPr lang="cs-CZ" sz="1600" b="1" dirty="0" err="1"/>
              <a:t>lé</a:t>
            </a:r>
            <a:r>
              <a:rPr lang="it-IT" sz="1600" b="1" dirty="0"/>
              <a:t>, bezpečn</a:t>
            </a:r>
            <a:r>
              <a:rPr lang="cs-CZ" sz="1600" b="1" dirty="0"/>
              <a:t>é</a:t>
            </a:r>
            <a:r>
              <a:rPr lang="it-IT" sz="1600" b="1" dirty="0"/>
              <a:t> a přizpůsobí se vašim potřebám.</a:t>
            </a:r>
            <a:r>
              <a:rPr lang="cs-CZ" sz="1600" b="1" dirty="0"/>
              <a:t> </a:t>
            </a:r>
          </a:p>
          <a:p>
            <a:r>
              <a:rPr lang="it-IT" sz="1600" dirty="0"/>
              <a:t>Zajišťuje rychlé zahřívání, konstantní regulaci teploty a maximální bezpečnost. Díky pokročilému softwaru a inovativnímu digitálnímu řídicímu systému hodí vrhač veškerou svou sílu k rychlému zahřátí. Během používání se neustále přizpůsobuje přirozené teplotě těla a okolního prostředí a zajišťuje tak ideální teplo, zatímco relaxujete.</a:t>
            </a:r>
          </a:p>
          <a:p>
            <a:endParaRPr lang="it-IT" sz="1600" b="1" dirty="0"/>
          </a:p>
          <a:p>
            <a:r>
              <a:rPr lang="it-IT" sz="1600" b="1" dirty="0"/>
              <a:t>Rychlé zahřátí, </a:t>
            </a:r>
            <a:r>
              <a:rPr lang="it-IT" sz="1600" dirty="0"/>
              <a:t>150 wattů</a:t>
            </a:r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C5051A-37CD-0148-B809-90A251D02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237488"/>
            <a:ext cx="6714003" cy="410844"/>
          </a:xfrm>
        </p:spPr>
        <p:txBody>
          <a:bodyPr/>
          <a:lstStyle/>
          <a:p>
            <a:r>
              <a:rPr lang="cs-CZ" dirty="0"/>
              <a:t>VYHŘÍVACÍ DEKA </a:t>
            </a:r>
            <a:r>
              <a:rPr lang="it-IT" dirty="0"/>
              <a:t>adapto tartan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099" y="1679828"/>
            <a:ext cx="5614868" cy="35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6ABE2F9-2E5A-534B-9716-1E3B264B8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549276"/>
            <a:ext cx="9843868" cy="410844"/>
          </a:xfrm>
        </p:spPr>
        <p:txBody>
          <a:bodyPr/>
          <a:lstStyle/>
          <a:p>
            <a:r>
              <a:rPr lang="cs-CZ" dirty="0"/>
              <a:t>VYHŘÍVACÍ DEKA </a:t>
            </a:r>
            <a:r>
              <a:rPr lang="it-IT" dirty="0"/>
              <a:t>adapto tartan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AFDA7BA-F6FE-C248-8B97-BBB45F84F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127104"/>
            <a:ext cx="8292493" cy="4711744"/>
          </a:xfrm>
        </p:spPr>
        <p:txBody>
          <a:bodyPr/>
          <a:lstStyle/>
          <a:p>
            <a:r>
              <a:rPr lang="en-US" sz="1600" dirty="0" err="1"/>
              <a:t>Pokročilý</a:t>
            </a:r>
            <a:r>
              <a:rPr lang="en-US" sz="1600" dirty="0"/>
              <a:t> </a:t>
            </a:r>
            <a:r>
              <a:rPr lang="en-US" sz="1600" dirty="0" err="1"/>
              <a:t>bezpečnostní</a:t>
            </a:r>
            <a:r>
              <a:rPr lang="en-US" sz="1600" dirty="0"/>
              <a:t> </a:t>
            </a:r>
            <a:r>
              <a:rPr lang="en-US" sz="1600" dirty="0" err="1"/>
              <a:t>systém</a:t>
            </a:r>
            <a:r>
              <a:rPr lang="en-US" sz="1600" dirty="0"/>
              <a:t> ELECTRO BLOCK® </a:t>
            </a:r>
            <a:r>
              <a:rPr lang="en-US" sz="1600" b="0" dirty="0" err="1"/>
              <a:t>při</a:t>
            </a:r>
            <a:r>
              <a:rPr lang="en-US" sz="1600" b="0" dirty="0"/>
              <a:t> </a:t>
            </a:r>
            <a:r>
              <a:rPr lang="en-US" sz="1600" b="0" dirty="0" err="1"/>
              <a:t>každém</a:t>
            </a:r>
            <a:r>
              <a:rPr lang="en-US" sz="1600" b="0" dirty="0"/>
              <a:t> </a:t>
            </a:r>
            <a:r>
              <a:rPr lang="en-US" sz="1600" b="0" dirty="0" err="1"/>
              <a:t>zapnutí</a:t>
            </a:r>
            <a:r>
              <a:rPr lang="en-US" sz="1600" b="0" dirty="0"/>
              <a:t> </a:t>
            </a:r>
            <a:r>
              <a:rPr lang="en-US" sz="1600" b="0" dirty="0" err="1"/>
              <a:t>automaticky</a:t>
            </a:r>
            <a:r>
              <a:rPr lang="en-US" sz="1600" b="0" dirty="0"/>
              <a:t> </a:t>
            </a:r>
            <a:r>
              <a:rPr lang="en-US" sz="1600" b="0" dirty="0" err="1"/>
              <a:t>kontroluje</a:t>
            </a:r>
            <a:r>
              <a:rPr lang="en-US" sz="1600" b="0" dirty="0"/>
              <a:t>, </a:t>
            </a:r>
            <a:r>
              <a:rPr lang="en-US" sz="1600" b="0" dirty="0" err="1"/>
              <a:t>zda</a:t>
            </a:r>
            <a:r>
              <a:rPr lang="en-US" sz="1600" b="0" dirty="0"/>
              <a:t> </a:t>
            </a:r>
            <a:r>
              <a:rPr lang="en-US" sz="1600" b="0" dirty="0" err="1"/>
              <a:t>výrobek</a:t>
            </a:r>
            <a:r>
              <a:rPr lang="en-US" sz="1600" b="0" dirty="0"/>
              <a:t> </a:t>
            </a:r>
            <a:r>
              <a:rPr lang="en-US" sz="1600" b="0" dirty="0" err="1"/>
              <a:t>funguje</a:t>
            </a:r>
            <a:r>
              <a:rPr lang="en-US" sz="1600" b="0" dirty="0"/>
              <a:t> </a:t>
            </a:r>
            <a:r>
              <a:rPr lang="en-US" sz="1600" b="0" dirty="0" err="1"/>
              <a:t>správně</a:t>
            </a:r>
            <a:r>
              <a:rPr lang="en-US" sz="1600" b="0" dirty="0"/>
              <a:t>, a </a:t>
            </a:r>
            <a:r>
              <a:rPr lang="en-US" sz="1600" b="0" dirty="0" err="1"/>
              <a:t>během</a:t>
            </a:r>
            <a:r>
              <a:rPr lang="en-US" sz="1600" b="0" dirty="0"/>
              <a:t> </a:t>
            </a:r>
            <a:r>
              <a:rPr lang="en-US" sz="1600" b="0" dirty="0" err="1"/>
              <a:t>používání</a:t>
            </a:r>
            <a:r>
              <a:rPr lang="en-US" sz="1600" b="0" dirty="0"/>
              <a:t> </a:t>
            </a:r>
            <a:r>
              <a:rPr lang="en-US" sz="1600" b="0" dirty="0" err="1"/>
              <a:t>jej</a:t>
            </a:r>
            <a:r>
              <a:rPr lang="en-US" sz="1600" b="0" dirty="0"/>
              <a:t> </a:t>
            </a:r>
            <a:r>
              <a:rPr lang="en-US" sz="1600" b="0" dirty="0" err="1"/>
              <a:t>neustále</a:t>
            </a:r>
            <a:r>
              <a:rPr lang="en-US" sz="1600" b="0" dirty="0"/>
              <a:t> </a:t>
            </a:r>
            <a:r>
              <a:rPr lang="en-US" sz="1600" b="0" dirty="0" err="1"/>
              <a:t>sleduje</a:t>
            </a:r>
            <a:r>
              <a:rPr lang="en-US" sz="1600" b="0" dirty="0"/>
              <a:t>.</a:t>
            </a:r>
          </a:p>
          <a:p>
            <a:r>
              <a:rPr lang="en-US" sz="1600" b="0" dirty="0"/>
              <a:t>1 </a:t>
            </a:r>
            <a:r>
              <a:rPr lang="en-US" sz="1600" b="0" dirty="0" err="1"/>
              <a:t>ovladač</a:t>
            </a:r>
            <a:r>
              <a:rPr lang="en-US" sz="1600" b="0" dirty="0"/>
              <a:t>, </a:t>
            </a:r>
            <a:r>
              <a:rPr lang="en-US" sz="1600" dirty="0"/>
              <a:t>6 </a:t>
            </a:r>
            <a:r>
              <a:rPr lang="en-US" sz="1600" dirty="0" err="1"/>
              <a:t>teplot</a:t>
            </a:r>
            <a:r>
              <a:rPr lang="en-US" sz="1600" dirty="0"/>
              <a:t> </a:t>
            </a:r>
            <a:r>
              <a:rPr lang="en-US" sz="1600" b="0" dirty="0"/>
              <a:t>pro </a:t>
            </a:r>
            <a:r>
              <a:rPr lang="en-US" sz="1600" b="0" dirty="0" err="1"/>
              <a:t>výběr</a:t>
            </a:r>
            <a:r>
              <a:rPr lang="en-US" sz="1600" b="0" dirty="0"/>
              <a:t> </a:t>
            </a:r>
            <a:r>
              <a:rPr lang="en-US" sz="1600" b="0" dirty="0" err="1"/>
              <a:t>požadovaného</a:t>
            </a:r>
            <a:r>
              <a:rPr lang="en-US" sz="1600" b="0" dirty="0"/>
              <a:t> </a:t>
            </a:r>
            <a:r>
              <a:rPr lang="en-US" sz="1600" b="0" dirty="0" err="1"/>
              <a:t>tepla</a:t>
            </a:r>
            <a:endParaRPr lang="en-US" sz="1600" b="0" dirty="0"/>
          </a:p>
          <a:p>
            <a:r>
              <a:rPr lang="en-US" sz="1600" dirty="0" err="1"/>
              <a:t>Automatické</a:t>
            </a:r>
            <a:r>
              <a:rPr lang="en-US" sz="1600" dirty="0"/>
              <a:t> </a:t>
            </a:r>
            <a:r>
              <a:rPr lang="en-US" sz="1600" dirty="0" err="1"/>
              <a:t>vypnutí</a:t>
            </a:r>
            <a:r>
              <a:rPr lang="en-US" sz="1600" dirty="0"/>
              <a:t> </a:t>
            </a:r>
            <a:r>
              <a:rPr lang="en-US" sz="1600" b="0" dirty="0"/>
              <a:t>po 1, 3 </a:t>
            </a:r>
            <a:r>
              <a:rPr lang="en-US" sz="1600" b="0" dirty="0" err="1"/>
              <a:t>nebo</a:t>
            </a:r>
            <a:r>
              <a:rPr lang="en-US" sz="1600" b="0" dirty="0"/>
              <a:t> 9 </a:t>
            </a:r>
            <a:r>
              <a:rPr lang="en-US" sz="1600" b="0" dirty="0" err="1"/>
              <a:t>hodinách</a:t>
            </a:r>
            <a:endParaRPr lang="en-US" sz="1600" b="0" dirty="0"/>
          </a:p>
          <a:p>
            <a:r>
              <a:rPr lang="en-US" sz="1600" dirty="0" err="1"/>
              <a:t>Úspora</a:t>
            </a:r>
            <a:r>
              <a:rPr lang="en-US" sz="1600" dirty="0"/>
              <a:t> </a:t>
            </a:r>
            <a:r>
              <a:rPr lang="en-US" sz="1600" dirty="0" err="1"/>
              <a:t>energie</a:t>
            </a:r>
            <a:r>
              <a:rPr lang="en-US" sz="1600" dirty="0"/>
              <a:t>: </a:t>
            </a:r>
            <a:r>
              <a:rPr lang="en-US" sz="1600" b="0" dirty="0" err="1"/>
              <a:t>nízká</a:t>
            </a:r>
            <a:r>
              <a:rPr lang="en-US" sz="1600" b="0" dirty="0"/>
              <a:t> </a:t>
            </a:r>
            <a:r>
              <a:rPr lang="en-US" sz="1600" b="0" dirty="0" err="1"/>
              <a:t>spotřeba</a:t>
            </a:r>
            <a:endParaRPr lang="en-US" sz="1600" b="0" dirty="0"/>
          </a:p>
          <a:p>
            <a:r>
              <a:rPr lang="en-US" sz="1600" dirty="0" err="1"/>
              <a:t>Odnímatelný</a:t>
            </a:r>
            <a:r>
              <a:rPr lang="en-US" sz="1600" dirty="0"/>
              <a:t> </a:t>
            </a:r>
            <a:r>
              <a:rPr lang="cs-CZ" sz="1600" dirty="0"/>
              <a:t>ovladač</a:t>
            </a:r>
            <a:r>
              <a:rPr lang="en-US" sz="1600" dirty="0"/>
              <a:t> </a:t>
            </a:r>
            <a:r>
              <a:rPr lang="en-US" sz="1600" b="0" dirty="0" err="1"/>
              <a:t>umožňující</a:t>
            </a:r>
            <a:r>
              <a:rPr lang="en-US" sz="1600" b="0" dirty="0"/>
              <a:t> </a:t>
            </a:r>
            <a:r>
              <a:rPr lang="en-US" sz="1600" b="0" dirty="0" err="1"/>
              <a:t>praní</a:t>
            </a:r>
            <a:endParaRPr lang="en-US" sz="1600" b="0" dirty="0"/>
          </a:p>
          <a:p>
            <a:r>
              <a:rPr lang="en-US" sz="1600" b="0" dirty="0" err="1"/>
              <a:t>Lze</a:t>
            </a:r>
            <a:r>
              <a:rPr lang="en-US" sz="1600" b="0" dirty="0"/>
              <a:t> </a:t>
            </a:r>
            <a:r>
              <a:rPr lang="en-US" sz="1600" b="0" dirty="0" err="1"/>
              <a:t>prát</a:t>
            </a:r>
            <a:r>
              <a:rPr lang="en-US" sz="1600" b="0" dirty="0"/>
              <a:t> v </a:t>
            </a:r>
            <a:r>
              <a:rPr lang="en-US" sz="1600" b="0" dirty="0" err="1"/>
              <a:t>pračce</a:t>
            </a:r>
            <a:r>
              <a:rPr lang="en-US" sz="1600" b="0" dirty="0"/>
              <a:t> </a:t>
            </a:r>
            <a:r>
              <a:rPr lang="en-US" sz="1600" b="0" dirty="0" err="1"/>
              <a:t>na</a:t>
            </a:r>
            <a:r>
              <a:rPr lang="en-US" sz="1600" b="0" dirty="0"/>
              <a:t> 30 ° C</a:t>
            </a:r>
          </a:p>
          <a:p>
            <a:r>
              <a:rPr lang="en-US" sz="1600" dirty="0" err="1"/>
              <a:t>Rozměr</a:t>
            </a:r>
            <a:r>
              <a:rPr lang="cs-CZ" sz="1600" dirty="0"/>
              <a:t>:</a:t>
            </a:r>
            <a:r>
              <a:rPr lang="en-US" sz="1600" dirty="0"/>
              <a:t> </a:t>
            </a:r>
            <a:r>
              <a:rPr lang="en-US" sz="1600" b="0" dirty="0"/>
              <a:t>1</a:t>
            </a:r>
            <a:r>
              <a:rPr lang="cs-CZ" sz="1600" b="0" dirty="0"/>
              <a:t>60x120</a:t>
            </a:r>
            <a:r>
              <a:rPr lang="en-US" sz="1600" b="0" dirty="0"/>
              <a:t> cm</a:t>
            </a:r>
            <a:endParaRPr lang="it-IT" sz="1600" b="0" dirty="0"/>
          </a:p>
          <a:p>
            <a:pPr lvl="1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48" y="1088963"/>
            <a:ext cx="2500888" cy="25008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48" y="3631416"/>
            <a:ext cx="2503373" cy="25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C568CAF-C535-D649-8084-1461BFCF7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TECHNICAL INFORMATION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14F15B-55C8-3341-B627-07A0BD5B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76D7-71DB-CD47-80EC-516B1E5C21A8}" type="slidenum">
              <a:rPr lang="it-IT" smtClean="0"/>
              <a:pPr/>
              <a:t>5</a:t>
            </a:fld>
            <a:endParaRPr lang="it-IT" dirty="0"/>
          </a:p>
        </p:txBody>
      </p:sp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id="{9B2ADDA3-45CA-48D9-9FE2-5A939BE25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92064"/>
              </p:ext>
            </p:extLst>
          </p:nvPr>
        </p:nvGraphicFramePr>
        <p:xfrm>
          <a:off x="550863" y="1076514"/>
          <a:ext cx="8784331" cy="526674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946474">
                  <a:extLst>
                    <a:ext uri="{9D8B030D-6E8A-4147-A177-3AD203B41FA5}">
                      <a16:colId xmlns:a16="http://schemas.microsoft.com/office/drawing/2014/main" val="818607766"/>
                    </a:ext>
                  </a:extLst>
                </a:gridCol>
                <a:gridCol w="3543544">
                  <a:extLst>
                    <a:ext uri="{9D8B030D-6E8A-4147-A177-3AD203B41FA5}">
                      <a16:colId xmlns:a16="http://schemas.microsoft.com/office/drawing/2014/main" val="400210085"/>
                    </a:ext>
                  </a:extLst>
                </a:gridCol>
                <a:gridCol w="2294313">
                  <a:extLst>
                    <a:ext uri="{9D8B030D-6E8A-4147-A177-3AD203B41FA5}">
                      <a16:colId xmlns:a16="http://schemas.microsoft.com/office/drawing/2014/main" val="1809421513"/>
                    </a:ext>
                  </a:extLst>
                </a:gridCol>
              </a:tblGrid>
              <a:tr h="134967">
                <a:tc rowSpan="3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MATERIÁL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Vrchní materiál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Hebký sametový tartan 100% polyester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647942"/>
                  </a:ext>
                </a:extLst>
              </a:tr>
              <a:tr h="201060">
                <a:tc vMerge="1">
                  <a:txBody>
                    <a:bodyPr/>
                    <a:lstStyle/>
                    <a:p>
                      <a:pPr algn="l"/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Barva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Červená a šedá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873657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pPr algn="l"/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Spodní materiál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Bílá plyšová tkanina 100% polyester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687089"/>
                  </a:ext>
                </a:extLst>
              </a:tr>
              <a:tr h="134967">
                <a:tc rowSpan="10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VLASTNOSTI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Digitální ovladač s kontrolou teploty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790413"/>
                  </a:ext>
                </a:extLst>
              </a:tr>
              <a:tr h="1242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teplot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805297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ovladačů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690581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Odnímatelný ovladač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473314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Rychlé nahřátí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7828619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Časovač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1, 3</a:t>
                      </a: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</a:t>
                      </a:r>
                      <a:r>
                        <a:rPr lang="cs-CZ" sz="9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odin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111285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 Block®</a:t>
                      </a:r>
                      <a:r>
                        <a:rPr lang="it-IT" sz="9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bezpečnostní systém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5289319"/>
                  </a:ext>
                </a:extLst>
              </a:tr>
              <a:tr h="2375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Funkce paměti po přerušení napájení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542067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Omyvatelné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 30°C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573242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pPr algn="l"/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Sušení v sušičce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1406879"/>
                  </a:ext>
                </a:extLst>
              </a:tr>
              <a:tr h="134967">
                <a:tc rowSpan="10">
                  <a:txBody>
                    <a:bodyPr/>
                    <a:lstStyle/>
                    <a:p>
                      <a:pPr algn="l"/>
                      <a:r>
                        <a:rPr lang="cs-CZ" sz="900" b="1" i="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TECHNICKÉ ÚDAJE</a:t>
                      </a:r>
                      <a:endParaRPr lang="it-IT" sz="900" b="1" i="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R750</a:t>
                      </a: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77819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Příkon (W)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528585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Napětí (V)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220-240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47168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(Hz)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50/60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8311269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Zdroj napájení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Síť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352084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Délka kabelu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(m)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91376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Zástrčka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1195195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Rozměry produktu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X 20</a:t>
                      </a:r>
                      <a:endParaRPr lang="it-IT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859652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Váha produktu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±1%  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820226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Schválení</a:t>
                      </a:r>
                      <a:endParaRPr lang="it-IT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– KEMA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937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63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C568CAF-C535-D649-8084-1461BFCF7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TECHNICAL INFORMATION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14F15B-55C8-3341-B627-07A0BD5B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276D7-71DB-CD47-80EC-516B1E5C21A8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4164880-FDD6-AC44-A81B-ACD2708D8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266705"/>
              </p:ext>
            </p:extLst>
          </p:nvPr>
        </p:nvGraphicFramePr>
        <p:xfrm>
          <a:off x="550862" y="1661860"/>
          <a:ext cx="8353425" cy="27889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01938">
                  <a:extLst>
                    <a:ext uri="{9D8B030D-6E8A-4147-A177-3AD203B41FA5}">
                      <a16:colId xmlns:a16="http://schemas.microsoft.com/office/drawing/2014/main" val="818607766"/>
                    </a:ext>
                  </a:extLst>
                </a:gridCol>
                <a:gridCol w="3681718">
                  <a:extLst>
                    <a:ext uri="{9D8B030D-6E8A-4147-A177-3AD203B41FA5}">
                      <a16:colId xmlns:a16="http://schemas.microsoft.com/office/drawing/2014/main" val="400210085"/>
                    </a:ext>
                  </a:extLst>
                </a:gridCol>
                <a:gridCol w="1869769">
                  <a:extLst>
                    <a:ext uri="{9D8B030D-6E8A-4147-A177-3AD203B41FA5}">
                      <a16:colId xmlns:a16="http://schemas.microsoft.com/office/drawing/2014/main" val="1809421513"/>
                    </a:ext>
                  </a:extLst>
                </a:gridCol>
              </a:tblGrid>
              <a:tr h="134967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BOX</a:t>
                      </a:r>
                      <a:endParaRPr lang="it-IT" sz="900" b="1" i="0" kern="120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8007403167158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281020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Rozměry (D x Š x V)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450x155x400 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2195072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váha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096892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Balení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 23_</a:t>
                      </a:r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Karton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Recy</a:t>
                      </a:r>
                      <a:r>
                        <a:rPr lang="cs-CZ" sz="90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klovatelný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5_Plast: Recy</a:t>
                      </a:r>
                      <a:r>
                        <a:rPr lang="cs-CZ" sz="90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klovatelný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967757"/>
                  </a:ext>
                </a:extLst>
              </a:tr>
              <a:tr h="134967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MASTER CARTON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Ks 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8301613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PAP20_</a:t>
                      </a:r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vlnitý karton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Recy</a:t>
                      </a:r>
                      <a:r>
                        <a:rPr lang="cs-CZ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klovatelný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8020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Rozměry (D x Š x V)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495x465x420 mm ± 10 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2779350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Váha</a:t>
                      </a:r>
                      <a:r>
                        <a:rPr lang="it-IT" sz="9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4682437"/>
                  </a:ext>
                </a:extLst>
              </a:tr>
              <a:tr h="134967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b="1" i="0" kern="1200" dirty="0">
                          <a:solidFill>
                            <a:srgbClr val="A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OSTATNÍ INFORMACE</a:t>
                      </a:r>
                      <a:endParaRPr lang="it-IT" sz="900" b="1" i="0" kern="1200" dirty="0">
                        <a:solidFill>
                          <a:srgbClr val="A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Manuál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MI003594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30787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Manuál jazyky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IT-EN-FR-DE-ES-PT-EL-HU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168238"/>
                  </a:ext>
                </a:extLst>
              </a:tr>
              <a:tr h="13496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Záruka</a:t>
                      </a:r>
                      <a:endParaRPr lang="it-IT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46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85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EC9CDC3-2F1D-504E-B46F-7BC270D04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err="1"/>
              <a:t>dĚKUJEME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995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9154</TotalTime>
  <Words>444</Words>
  <Application>Microsoft Office PowerPoint</Application>
  <PresentationFormat>Širokoúhlá obrazovka</PresentationFormat>
  <Paragraphs>102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Bvz</cp:lastModifiedBy>
  <cp:revision>209</cp:revision>
  <dcterms:created xsi:type="dcterms:W3CDTF">2021-05-27T13:51:29Z</dcterms:created>
  <dcterms:modified xsi:type="dcterms:W3CDTF">2021-09-07T07:53:53Z</dcterms:modified>
</cp:coreProperties>
</file>