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060" autoAdjust="0"/>
    <p:restoredTop sz="94660"/>
  </p:normalViewPr>
  <p:slideViewPr>
    <p:cSldViewPr>
      <p:cViewPr varScale="1">
        <p:scale>
          <a:sx n="86" d="100"/>
          <a:sy n="86" d="100"/>
        </p:scale>
        <p:origin x="186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6DC4C3"/>
                </a:solidFill>
                <a:latin typeface="Arial" charset="0"/>
              </a:rPr>
              <a:t>CA20FMW7NB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mikrovlnná trouba s grilem a s </a:t>
            </a:r>
            <a:r>
              <a:rPr lang="cs-CZ" altLang="cs-CZ" sz="1400">
                <a:latin typeface="Arial" charset="0"/>
              </a:rPr>
              <a:t>rámečkem Candy Wave</a:t>
            </a:r>
            <a:r>
              <a:rPr lang="cs-CZ" altLang="cs-CZ" sz="1400" dirty="0">
                <a:latin typeface="Arial" charset="0"/>
              </a:rPr>
              <a:t> 600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Objem 20 l, Rychlý ohřev, Tlačítka + otočný knoflík</a:t>
            </a:r>
            <a:endParaRPr lang="cs-CZ" altLang="cs-CZ" sz="14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1125344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Kapacita (l) 			20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Maximální výkon mikrovlnný ohřev (W)		800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výkon gril (W)		1000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příkon (W)			1250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Průměr otočného talíře (mm)		245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Programy vaření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5 úrovní výkonu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Mikrovlny, Gril, Rozmrazování dle váhy/času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8 Automatických programů: </a:t>
            </a:r>
            <a:r>
              <a:rPr lang="cs-CZ" altLang="cs-CZ" sz="800" dirty="0">
                <a:latin typeface="Arial" charset="0"/>
              </a:rPr>
              <a:t>Pizza, Maso, Zelenina, Těstoviny, Brambory, Ryby, Nápoje, Popcorn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Digitální minutka se zvukovou signalizací (95‘)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Akustický signál ukončení programu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Digitální hodiny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 Rychlý ohřev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Nerez interiér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Bílý digitální displej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Otvírání dvířek vlevo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Tlačítka + otočný knoflík </a:t>
            </a: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Dětská pojistka -  zablokování tlačítek ovládání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Příslušenství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 x skleněný otočný talíř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 x grilovací mřížka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1125344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751036" y="139054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5 úrovní výkonu</a:t>
            </a:r>
            <a:endParaRPr lang="cs-CZ" sz="800" b="1" dirty="0"/>
          </a:p>
        </p:txBody>
      </p:sp>
      <p:sp>
        <p:nvSpPr>
          <p:cNvPr id="19" name="Obdélník 18"/>
          <p:cNvSpPr/>
          <p:nvPr/>
        </p:nvSpPr>
        <p:spPr>
          <a:xfrm>
            <a:off x="5719160" y="472804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38900786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8059019094724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Černá 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382 × 594 × 319,5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15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445 × 650 × 404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17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7" t="-6334" r="-5334" b="-6666"/>
          <a:stretch/>
        </p:blipFill>
        <p:spPr>
          <a:xfrm>
            <a:off x="4030956" y="1246531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Obrázek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00" t="-1600" r="-4801" b="-15599"/>
          <a:stretch/>
        </p:blipFill>
        <p:spPr>
          <a:xfrm>
            <a:off x="4030956" y="2038619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F299617C-999D-AB99-766E-AE9679C0E32E}"/>
              </a:ext>
            </a:extLst>
          </p:cNvPr>
          <p:cNvSpPr txBox="1"/>
          <p:nvPr/>
        </p:nvSpPr>
        <p:spPr>
          <a:xfrm>
            <a:off x="4756045" y="218816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Dětská pojistka</a:t>
            </a:r>
            <a:endParaRPr lang="cs-CZ" sz="800" b="1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D6F02402-3D7F-FFD9-058F-8DA909352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322" y="6423720"/>
            <a:ext cx="1917846" cy="63029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FE8F48B-57A1-E193-25AC-B9347F5575AA}"/>
              </a:ext>
            </a:extLst>
          </p:cNvPr>
          <p:cNvSpPr txBox="1"/>
          <p:nvPr/>
        </p:nvSpPr>
        <p:spPr>
          <a:xfrm>
            <a:off x="5673737" y="781879"/>
            <a:ext cx="27866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000" dirty="0">
                <a:latin typeface="Arial" charset="0"/>
              </a:rPr>
              <a:t>Instalace do horní skříňky kuchyňské linky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A32103-75FE-099E-608D-877E25EAC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159" y="1096047"/>
            <a:ext cx="2741271" cy="18498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095294F-5601-F919-64F8-8D91F5D0F7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4051" y="2945847"/>
            <a:ext cx="740387" cy="18498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DA23CE7-C6DB-3B54-0C95-EED7D6FEB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0717" y="2983504"/>
            <a:ext cx="1838529" cy="10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226</Words>
  <Application>Microsoft Office PowerPoint</Application>
  <PresentationFormat>Předvádění na obrazovce (4:3)</PresentationFormat>
  <Paragraphs>48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156</cp:revision>
  <cp:lastPrinted>2016-05-05T10:40:20Z</cp:lastPrinted>
  <dcterms:created xsi:type="dcterms:W3CDTF">2015-07-16T11:02:07Z</dcterms:created>
  <dcterms:modified xsi:type="dcterms:W3CDTF">2024-09-12T09:58:02Z</dcterms:modified>
</cp:coreProperties>
</file>