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ABE4"/>
    <a:srgbClr val="0093CE"/>
    <a:srgbClr val="0E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1" d="100"/>
          <a:sy n="81" d="100"/>
        </p:scale>
        <p:origin x="884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CTP6SC4/E14U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Indukční varná deska MODERNA  – šíře 60 cm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vestavná, 4 varné zóny, </a:t>
            </a:r>
            <a:r>
              <a:rPr lang="cs-CZ" altLang="cs-CZ" sz="1400" dirty="0" err="1">
                <a:solidFill>
                  <a:srgbClr val="706F6F"/>
                </a:solidFill>
                <a:latin typeface="Arial" charset="0"/>
              </a:rPr>
              <a:t>Bridge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 zóna, SLIDER dotykové ovládání, </a:t>
            </a:r>
            <a:r>
              <a:rPr lang="cs-CZ" altLang="cs-CZ" sz="1400" dirty="0" err="1">
                <a:solidFill>
                  <a:srgbClr val="706F6F"/>
                </a:solidFill>
                <a:latin typeface="Arial" charset="0"/>
              </a:rPr>
              <a:t>Power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 Management,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9 úrovní výkonu + booster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180020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varných zón			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	7400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Připojení (V)			220-240V,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		50hz nebo 60hz,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		380 – 415 V 3N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Varné zóny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Levá přední:  Ø 160 mm, 1400 W/ Booster 1500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Levá zadní:   Ø 210 mm, 2400 W/ Booster 2600 W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Pravá zadní:  Ø 180 mm, 1800 W/ Booster 2000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Pravá přední: Ø 180 mm, 1800 W/ Booster 2000 W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Bridgezone</a:t>
            </a:r>
            <a:r>
              <a:rPr lang="cs-CZ" altLang="cs-CZ" sz="800" dirty="0">
                <a:latin typeface="Arial" charset="0"/>
              </a:rPr>
              <a:t>: 3000 W/ Booster 3600 W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Minimální Ø varné nádoby pro varné zóny je 120 mm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Bridge</a:t>
            </a:r>
            <a:r>
              <a:rPr lang="cs-CZ" altLang="cs-CZ" sz="800" b="1" dirty="0">
                <a:latin typeface="Arial" charset="0"/>
              </a:rPr>
              <a:t> zóna </a:t>
            </a:r>
            <a:r>
              <a:rPr lang="cs-CZ" altLang="cs-CZ" sz="800" dirty="0">
                <a:latin typeface="Arial" charset="0"/>
              </a:rPr>
              <a:t>– propojení dvou varných zón do jedné velké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i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Centrální dotykové ovládání SLIDER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Bridge</a:t>
            </a:r>
            <a:r>
              <a:rPr lang="cs-CZ" altLang="cs-CZ" sz="800" b="1" dirty="0">
                <a:latin typeface="Arial" charset="0"/>
              </a:rPr>
              <a:t> zóna </a:t>
            </a:r>
            <a:r>
              <a:rPr lang="cs-CZ" altLang="cs-CZ" sz="800" dirty="0">
                <a:latin typeface="Arial" charset="0"/>
              </a:rPr>
              <a:t>– propojení dvou varných zón do jedné velké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Power</a:t>
            </a:r>
            <a:r>
              <a:rPr lang="cs-CZ" altLang="cs-CZ" sz="800" b="1" dirty="0">
                <a:latin typeface="Arial" charset="0"/>
              </a:rPr>
              <a:t> Management </a:t>
            </a:r>
            <a:r>
              <a:rPr lang="cs-CZ" altLang="cs-CZ" sz="800" dirty="0">
                <a:latin typeface="Arial" charset="0"/>
              </a:rPr>
              <a:t>– nastavení maximálního výkonu desky v úrovních: </a:t>
            </a:r>
            <a:r>
              <a:rPr lang="pl-PL" altLang="cs-CZ" sz="800" dirty="0">
                <a:latin typeface="Arial" charset="0"/>
              </a:rPr>
              <a:t>(2.5, 3.5, 4.5, 5.5,6.5 7.4kW)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4x Booster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9 úrovní výkonu + Booster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Časovač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Ukazatel zbytkového tepla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Ochrana před přehřátím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36" name="Ovál 35"/>
          <p:cNvSpPr/>
          <p:nvPr/>
        </p:nvSpPr>
        <p:spPr>
          <a:xfrm>
            <a:off x="4854834" y="975052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33803177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8059019056395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Rovné hrany, černá barva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62 × 590 × 520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8,6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115 × 690 × 645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10</a:t>
            </a:r>
          </a:p>
        </p:txBody>
      </p:sp>
      <p:sp>
        <p:nvSpPr>
          <p:cNvPr id="41" name="Vývojový diagram: spojnice 40"/>
          <p:cNvSpPr/>
          <p:nvPr/>
        </p:nvSpPr>
        <p:spPr>
          <a:xfrm>
            <a:off x="4073222" y="976280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7" name="Ovál 56"/>
          <p:cNvSpPr/>
          <p:nvPr/>
        </p:nvSpPr>
        <p:spPr>
          <a:xfrm>
            <a:off x="4863636" y="2587452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Vývojový diagram: spojnice 58"/>
          <p:cNvSpPr/>
          <p:nvPr/>
        </p:nvSpPr>
        <p:spPr>
          <a:xfrm>
            <a:off x="4089828" y="2585503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C3EAA42-5DEF-4620-93EE-CFED864A1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39" y="1118676"/>
            <a:ext cx="473192" cy="473192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3CECD291-7E28-426F-84C1-64A056DA5DCC}"/>
              </a:ext>
            </a:extLst>
          </p:cNvPr>
          <p:cNvSpPr txBox="1"/>
          <p:nvPr/>
        </p:nvSpPr>
        <p:spPr>
          <a:xfrm>
            <a:off x="4859687" y="1198801"/>
            <a:ext cx="749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Indukce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C7382CB-6C22-4542-9FCA-9FDEBC73E809}"/>
              </a:ext>
            </a:extLst>
          </p:cNvPr>
          <p:cNvSpPr txBox="1"/>
          <p:nvPr/>
        </p:nvSpPr>
        <p:spPr>
          <a:xfrm>
            <a:off x="4863479" y="2781265"/>
            <a:ext cx="74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2512C65-25EE-4CD8-8F64-C871AE62C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28" y="1903367"/>
            <a:ext cx="450839" cy="450839"/>
          </a:xfrm>
          <a:prstGeom prst="rect">
            <a:avLst/>
          </a:prstGeom>
        </p:spPr>
      </p:pic>
      <p:sp>
        <p:nvSpPr>
          <p:cNvPr id="37" name="Vývojový diagram: spojnice 36">
            <a:extLst>
              <a:ext uri="{FF2B5EF4-FFF2-40B4-BE49-F238E27FC236}">
                <a16:creationId xmlns:a16="http://schemas.microsoft.com/office/drawing/2014/main" id="{75D4329D-4D2E-4F7F-B4C2-FC7A2F6219DC}"/>
              </a:ext>
            </a:extLst>
          </p:cNvPr>
          <p:cNvSpPr/>
          <p:nvPr/>
        </p:nvSpPr>
        <p:spPr>
          <a:xfrm>
            <a:off x="4065626" y="1755627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5AB90D63-4AA8-4F36-AC4E-DC238828AADE}"/>
              </a:ext>
            </a:extLst>
          </p:cNvPr>
          <p:cNvSpPr/>
          <p:nvPr/>
        </p:nvSpPr>
        <p:spPr>
          <a:xfrm>
            <a:off x="4854834" y="1761657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9E66896-5195-4A1A-BB96-E8C04BE9295A}"/>
              </a:ext>
            </a:extLst>
          </p:cNvPr>
          <p:cNvSpPr txBox="1"/>
          <p:nvPr/>
        </p:nvSpPr>
        <p:spPr>
          <a:xfrm>
            <a:off x="4862430" y="2012348"/>
            <a:ext cx="749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 Booster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D56C2BA-EE4C-452B-864C-5440FDAC5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10" y="2700182"/>
            <a:ext cx="489444" cy="48944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91A3C67-E2AE-4422-8DDD-BF90BD72FD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61" y="3414311"/>
            <a:ext cx="612068" cy="612068"/>
          </a:xfrm>
          <a:prstGeom prst="rect">
            <a:avLst/>
          </a:prstGeom>
        </p:spPr>
      </p:pic>
      <p:sp>
        <p:nvSpPr>
          <p:cNvPr id="45" name="Vývojový diagram: spojnice 44">
            <a:extLst>
              <a:ext uri="{FF2B5EF4-FFF2-40B4-BE49-F238E27FC236}">
                <a16:creationId xmlns:a16="http://schemas.microsoft.com/office/drawing/2014/main" id="{96A889E5-A2E6-42DD-8633-B6B9900DA462}"/>
              </a:ext>
            </a:extLst>
          </p:cNvPr>
          <p:cNvSpPr/>
          <p:nvPr/>
        </p:nvSpPr>
        <p:spPr>
          <a:xfrm>
            <a:off x="4081695" y="3360345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4BC1F0EC-0BF3-4FCF-839E-E6EFD407C538}"/>
              </a:ext>
            </a:extLst>
          </p:cNvPr>
          <p:cNvSpPr/>
          <p:nvPr/>
        </p:nvSpPr>
        <p:spPr>
          <a:xfrm>
            <a:off x="4871276" y="3378250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F51BB0F-86FA-438A-9264-53EEA3A9E3F7}"/>
              </a:ext>
            </a:extLst>
          </p:cNvPr>
          <p:cNvSpPr txBox="1"/>
          <p:nvPr/>
        </p:nvSpPr>
        <p:spPr>
          <a:xfrm>
            <a:off x="4853555" y="3527108"/>
            <a:ext cx="75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Dotykové </a:t>
            </a:r>
            <a:r>
              <a:rPr lang="cs-CZ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slider</a:t>
            </a:r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ovládání</a:t>
            </a:r>
          </a:p>
        </p:txBody>
      </p:sp>
      <p:pic>
        <p:nvPicPr>
          <p:cNvPr id="6" name="Immagine 114">
            <a:extLst>
              <a:ext uri="{FF2B5EF4-FFF2-40B4-BE49-F238E27FC236}">
                <a16:creationId xmlns:a16="http://schemas.microsoft.com/office/drawing/2014/main" id="{3D699C7B-9598-463C-8D8C-729AEC0C6B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797" y="1414245"/>
            <a:ext cx="2998533" cy="26466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BDF0A3-E60B-509D-E183-6348DC7227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4337" y="4109552"/>
            <a:ext cx="815842" cy="82120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D43A50B-57BF-20F9-E4AE-FEF43AAE8615}"/>
              </a:ext>
            </a:extLst>
          </p:cNvPr>
          <p:cNvSpPr/>
          <p:nvPr/>
        </p:nvSpPr>
        <p:spPr>
          <a:xfrm>
            <a:off x="4873195" y="4176537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5A29DF-F21E-5C7C-430B-AE4C328F2548}"/>
              </a:ext>
            </a:extLst>
          </p:cNvPr>
          <p:cNvSpPr txBox="1"/>
          <p:nvPr/>
        </p:nvSpPr>
        <p:spPr>
          <a:xfrm>
            <a:off x="4857075" y="4349488"/>
            <a:ext cx="754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zóna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286</Words>
  <Application>Microsoft Office PowerPoint</Application>
  <PresentationFormat>Předvádění na obrazovce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165</cp:revision>
  <cp:lastPrinted>2016-05-05T10:40:20Z</cp:lastPrinted>
  <dcterms:created xsi:type="dcterms:W3CDTF">2015-07-16T11:02:07Z</dcterms:created>
  <dcterms:modified xsi:type="dcterms:W3CDTF">2022-09-05T09:24:19Z</dcterms:modified>
</cp:coreProperties>
</file>