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110" d="100"/>
          <a:sy n="110" d="100"/>
        </p:scale>
        <p:origin x="412" y="-1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XI1C3TB2FB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I-PRO SHINE SERIES 4 – šíře 45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Digitální displej, 11 sad,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9 l,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43 dB(A), Světelný paprsek na podlahu, Invertorový motor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3454" y="980728"/>
            <a:ext cx="3996281" cy="5688632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4:35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8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 50 °C </a:t>
            </a:r>
            <a:r>
              <a:rPr lang="cs-CZ" altLang="cs-CZ" sz="800" dirty="0">
                <a:latin typeface="Arial" charset="0"/>
              </a:rPr>
              <a:t>–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60 °C </a:t>
            </a:r>
            <a:r>
              <a:rPr lang="cs-CZ" altLang="cs-CZ" sz="800" dirty="0">
                <a:latin typeface="Arial" charset="0"/>
              </a:rPr>
              <a:t>– Pro  nádobí, které je silně znečištěné, nebo pro odstranění zbytků jídla, které zůstalo přes noc a zaschlo na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75 °C</a:t>
            </a:r>
            <a:r>
              <a:rPr lang="cs-CZ" altLang="cs-CZ" sz="800" dirty="0">
                <a:latin typeface="Arial" charset="0"/>
              </a:rPr>
              <a:t> - Určen pro velmi znečištěné hrnce, pánve a nádob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CARE 45-50 °C - </a:t>
            </a:r>
            <a:r>
              <a:rPr lang="cs-CZ" altLang="cs-CZ" sz="800" dirty="0">
                <a:latin typeface="Arial" charset="0"/>
              </a:rPr>
              <a:t>Vhodný pro jakýkoli typ nádobí. Myčka nádobí automaticky zvolí optimální mycí program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 - </a:t>
            </a:r>
            <a:r>
              <a:rPr lang="pl-PL" altLang="cs-CZ" sz="800" dirty="0">
                <a:latin typeface="Arial" charset="0"/>
              </a:rPr>
              <a:t>Zabraňuje vzniku pachů a nečistot z nádobí, bez sušení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59 MIN - </a:t>
            </a:r>
            <a:r>
              <a:rPr lang="cs-CZ" altLang="cs-CZ" sz="800" dirty="0">
                <a:latin typeface="Arial" charset="0"/>
              </a:rPr>
              <a:t>Používejte pro nádobí, které je silně znečištěné, nebo pro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odstranění zbytků potravin, které byly ponechány přes noc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RAPID 20‘ - </a:t>
            </a:r>
            <a:r>
              <a:rPr lang="cs-CZ" altLang="cs-CZ" sz="800" dirty="0">
                <a:latin typeface="Arial" charset="0"/>
              </a:rPr>
              <a:t>Pro velmi lehce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PLUS 65-75 °C - </a:t>
            </a:r>
            <a:r>
              <a:rPr lang="cs-CZ" altLang="cs-CZ" sz="800" dirty="0">
                <a:latin typeface="Arial" charset="0"/>
              </a:rPr>
              <a:t>Vhodný pro jakýkoli typ nádobí. Myčka nádobí automaticky zvolí optimální mycí program</a:t>
            </a: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dálkové ovládání přes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Senzor nedostatku soli a leštidla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Světlo na podlahu </a:t>
            </a:r>
            <a:r>
              <a:rPr lang="cs-CZ" altLang="cs-CZ" sz="800" dirty="0">
                <a:latin typeface="Arial" charset="0"/>
              </a:rPr>
              <a:t>jako indikátor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náplň, </a:t>
            </a:r>
            <a:r>
              <a:rPr lang="cs-CZ" altLang="cs-CZ" sz="800" b="1" dirty="0" err="1">
                <a:latin typeface="Arial" charset="0"/>
              </a:rPr>
              <a:t>Active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Hygiene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protection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Zvyšuje teplotu vody během fáze oplachování, aby se provedla dezinfekce, </a:t>
            </a:r>
            <a:r>
              <a:rPr lang="cs-CZ" altLang="cs-CZ" sz="800" b="1" dirty="0">
                <a:latin typeface="Arial" charset="0"/>
              </a:rPr>
              <a:t>Extra Dry – </a:t>
            </a:r>
            <a:r>
              <a:rPr lang="cs-CZ" altLang="cs-CZ" sz="800" dirty="0">
                <a:latin typeface="Arial" charset="0"/>
              </a:rPr>
              <a:t>extra sušení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displej;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Antibakteriální ošetření vnitřních částí, 2 koše + 1 příborová zásuvka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</a:t>
            </a:r>
            <a:r>
              <a:rPr lang="cs-CZ" altLang="cs-CZ" sz="800" dirty="0">
                <a:latin typeface="Arial" charset="0"/>
              </a:rPr>
              <a:t> Lift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(částečné)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Ochrana proti přetečení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Aquastop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6925777874446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816 × 448 × 575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882 × 510 × 631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36893" y="2068049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4260" y="2716862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35" y="2706896"/>
            <a:ext cx="537151" cy="55056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69" y="3487979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84201" y="3639292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B6D31F7-8B1A-4165-16A1-749BE709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43" y="4375770"/>
            <a:ext cx="597531" cy="60098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EE275B-6912-D654-E1BF-0DB699395BE1}"/>
              </a:ext>
            </a:extLst>
          </p:cNvPr>
          <p:cNvSpPr txBox="1"/>
          <p:nvPr/>
        </p:nvSpPr>
        <p:spPr>
          <a:xfrm>
            <a:off x="4708942" y="4523613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95E5154-B92D-E535-E045-E8346FDFA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15" y="1125760"/>
            <a:ext cx="632545" cy="56737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D5481A-0323-580A-B918-4E6148A4C3EE}"/>
              </a:ext>
            </a:extLst>
          </p:cNvPr>
          <p:cNvSpPr txBox="1"/>
          <p:nvPr/>
        </p:nvSpPr>
        <p:spPr>
          <a:xfrm>
            <a:off x="4645429" y="130457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WiFi+Bluetooth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B2159FE-8973-DD8C-9E0A-37D15A4A4A6D}"/>
              </a:ext>
            </a:extLst>
          </p:cNvPr>
          <p:cNvGrpSpPr/>
          <p:nvPr/>
        </p:nvGrpSpPr>
        <p:grpSpPr>
          <a:xfrm>
            <a:off x="4110964" y="1875198"/>
            <a:ext cx="528627" cy="573685"/>
            <a:chOff x="4110964" y="1875198"/>
            <a:chExt cx="528627" cy="573685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4FE31310-A7C8-428D-97F4-0A403694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0964" y="1928146"/>
              <a:ext cx="528627" cy="520737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96BEFB0-E3B8-582C-1746-7BB53AEED1B5}"/>
                </a:ext>
              </a:extLst>
            </p:cNvPr>
            <p:cNvSpPr/>
            <p:nvPr/>
          </p:nvSpPr>
          <p:spPr>
            <a:xfrm>
              <a:off x="4290575" y="1875198"/>
              <a:ext cx="159447" cy="22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F58612-CD4E-1668-1368-2C1CFF4ACD7C}"/>
              </a:ext>
            </a:extLst>
          </p:cNvPr>
          <p:cNvSpPr txBox="1"/>
          <p:nvPr/>
        </p:nvSpPr>
        <p:spPr>
          <a:xfrm>
            <a:off x="4165402" y="1881238"/>
            <a:ext cx="3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9285D6-8801-F296-EE6C-45F115B54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422" y="1263015"/>
            <a:ext cx="1860513" cy="27148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F67644-C42E-B0D7-36EE-D6E9A4D58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445" y="4177621"/>
            <a:ext cx="3176442" cy="30783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B727D5-4041-DA83-043E-BA63AAB2AF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6785" y="1578581"/>
            <a:ext cx="1151102" cy="23333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F03617-E9BC-311D-93BA-3C41C62C3F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8384" y="327956"/>
            <a:ext cx="496844" cy="5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487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360</cp:revision>
  <cp:lastPrinted>2016-05-31T13:00:02Z</cp:lastPrinted>
  <dcterms:created xsi:type="dcterms:W3CDTF">2015-07-16T11:02:07Z</dcterms:created>
  <dcterms:modified xsi:type="dcterms:W3CDTF">2024-03-18T11:34:45Z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